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m4a" ContentType="audi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8"/>
  </p:notesMasterIdLst>
  <p:sldIdLst>
    <p:sldId id="256" r:id="rId2"/>
    <p:sldId id="257" r:id="rId3"/>
    <p:sldId id="258" r:id="rId4"/>
    <p:sldId id="259" r:id="rId5"/>
    <p:sldId id="260" r:id="rId6"/>
    <p:sldId id="264" r:id="rId7"/>
    <p:sldId id="265" r:id="rId8"/>
    <p:sldId id="266" r:id="rId9"/>
    <p:sldId id="267" r:id="rId10"/>
    <p:sldId id="268" r:id="rId11"/>
    <p:sldId id="273" r:id="rId12"/>
    <p:sldId id="274" r:id="rId13"/>
    <p:sldId id="275" r:id="rId14"/>
    <p:sldId id="276" r:id="rId15"/>
    <p:sldId id="277" r:id="rId16"/>
    <p:sldId id="278" r:id="rId17"/>
    <p:sldId id="279" r:id="rId18"/>
    <p:sldId id="280" r:id="rId19"/>
    <p:sldId id="281" r:id="rId20"/>
    <p:sldId id="282" r:id="rId21"/>
    <p:sldId id="283" r:id="rId22"/>
    <p:sldId id="285" r:id="rId23"/>
    <p:sldId id="287" r:id="rId24"/>
    <p:sldId id="288" r:id="rId25"/>
    <p:sldId id="289" r:id="rId26"/>
    <p:sldId id="291" r:id="rId27"/>
    <p:sldId id="292" r:id="rId28"/>
    <p:sldId id="293" r:id="rId29"/>
    <p:sldId id="294" r:id="rId30"/>
    <p:sldId id="295" r:id="rId31"/>
    <p:sldId id="296" r:id="rId32"/>
    <p:sldId id="297" r:id="rId33"/>
    <p:sldId id="298" r:id="rId34"/>
    <p:sldId id="299" r:id="rId35"/>
    <p:sldId id="301" r:id="rId36"/>
    <p:sldId id="302" r:id="rId37"/>
    <p:sldId id="303" r:id="rId38"/>
    <p:sldId id="304" r:id="rId39"/>
    <p:sldId id="312" r:id="rId40"/>
    <p:sldId id="313" r:id="rId41"/>
    <p:sldId id="314" r:id="rId42"/>
    <p:sldId id="315" r:id="rId43"/>
    <p:sldId id="316" r:id="rId44"/>
    <p:sldId id="317" r:id="rId45"/>
    <p:sldId id="318" r:id="rId46"/>
    <p:sldId id="319" r:id="rId47"/>
  </p:sldIdLst>
  <p:sldSz cx="13004800" cy="97536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ctr" defTabSz="584200" rtl="0" fontAlgn="auto" latinLnBrk="0" hangingPunct="0">
      <a:lnSpc>
        <a:spcPct val="100000"/>
      </a:lnSpc>
      <a:spcBef>
        <a:spcPts val="0"/>
      </a:spcBef>
      <a:spcAft>
        <a:spcPts val="0"/>
      </a:spcAft>
      <a:buClrTx/>
      <a:buSzTx/>
      <a:buFontTx/>
      <a:buNone/>
      <a:tabLst/>
      <a:defRPr kumimoji="0" sz="4200" b="0" i="0" u="none" strike="noStrike" cap="none" spc="0" normalizeH="0" baseline="0">
        <a:ln>
          <a:noFill/>
        </a:ln>
        <a:solidFill>
          <a:srgbClr val="FFFFFF"/>
        </a:solidFill>
        <a:effectLst/>
        <a:uFillTx/>
        <a:latin typeface="+mn-lt"/>
        <a:ea typeface="+mn-ea"/>
        <a:cs typeface="+mn-cs"/>
        <a:sym typeface="Gill Sans"/>
      </a:defRPr>
    </a:lvl1pPr>
    <a:lvl2pPr marL="0" marR="0" indent="342900" algn="ctr" defTabSz="584200" rtl="0" fontAlgn="auto" latinLnBrk="0" hangingPunct="0">
      <a:lnSpc>
        <a:spcPct val="100000"/>
      </a:lnSpc>
      <a:spcBef>
        <a:spcPts val="0"/>
      </a:spcBef>
      <a:spcAft>
        <a:spcPts val="0"/>
      </a:spcAft>
      <a:buClrTx/>
      <a:buSzTx/>
      <a:buFontTx/>
      <a:buNone/>
      <a:tabLst/>
      <a:defRPr kumimoji="0" sz="4200" b="0" i="0" u="none" strike="noStrike" cap="none" spc="0" normalizeH="0" baseline="0">
        <a:ln>
          <a:noFill/>
        </a:ln>
        <a:solidFill>
          <a:srgbClr val="FFFFFF"/>
        </a:solidFill>
        <a:effectLst/>
        <a:uFillTx/>
        <a:latin typeface="+mn-lt"/>
        <a:ea typeface="+mn-ea"/>
        <a:cs typeface="+mn-cs"/>
        <a:sym typeface="Gill Sans"/>
      </a:defRPr>
    </a:lvl2pPr>
    <a:lvl3pPr marL="0" marR="0" indent="685800" algn="ctr" defTabSz="584200" rtl="0" fontAlgn="auto" latinLnBrk="0" hangingPunct="0">
      <a:lnSpc>
        <a:spcPct val="100000"/>
      </a:lnSpc>
      <a:spcBef>
        <a:spcPts val="0"/>
      </a:spcBef>
      <a:spcAft>
        <a:spcPts val="0"/>
      </a:spcAft>
      <a:buClrTx/>
      <a:buSzTx/>
      <a:buFontTx/>
      <a:buNone/>
      <a:tabLst/>
      <a:defRPr kumimoji="0" sz="4200" b="0" i="0" u="none" strike="noStrike" cap="none" spc="0" normalizeH="0" baseline="0">
        <a:ln>
          <a:noFill/>
        </a:ln>
        <a:solidFill>
          <a:srgbClr val="FFFFFF"/>
        </a:solidFill>
        <a:effectLst/>
        <a:uFillTx/>
        <a:latin typeface="+mn-lt"/>
        <a:ea typeface="+mn-ea"/>
        <a:cs typeface="+mn-cs"/>
        <a:sym typeface="Gill Sans"/>
      </a:defRPr>
    </a:lvl3pPr>
    <a:lvl4pPr marL="0" marR="0" indent="1028700" algn="ctr" defTabSz="584200" rtl="0" fontAlgn="auto" latinLnBrk="0" hangingPunct="0">
      <a:lnSpc>
        <a:spcPct val="100000"/>
      </a:lnSpc>
      <a:spcBef>
        <a:spcPts val="0"/>
      </a:spcBef>
      <a:spcAft>
        <a:spcPts val="0"/>
      </a:spcAft>
      <a:buClrTx/>
      <a:buSzTx/>
      <a:buFontTx/>
      <a:buNone/>
      <a:tabLst/>
      <a:defRPr kumimoji="0" sz="4200" b="0" i="0" u="none" strike="noStrike" cap="none" spc="0" normalizeH="0" baseline="0">
        <a:ln>
          <a:noFill/>
        </a:ln>
        <a:solidFill>
          <a:srgbClr val="FFFFFF"/>
        </a:solidFill>
        <a:effectLst/>
        <a:uFillTx/>
        <a:latin typeface="+mn-lt"/>
        <a:ea typeface="+mn-ea"/>
        <a:cs typeface="+mn-cs"/>
        <a:sym typeface="Gill Sans"/>
      </a:defRPr>
    </a:lvl4pPr>
    <a:lvl5pPr marL="0" marR="0" indent="1371600" algn="ctr" defTabSz="584200" rtl="0" fontAlgn="auto" latinLnBrk="0" hangingPunct="0">
      <a:lnSpc>
        <a:spcPct val="100000"/>
      </a:lnSpc>
      <a:spcBef>
        <a:spcPts val="0"/>
      </a:spcBef>
      <a:spcAft>
        <a:spcPts val="0"/>
      </a:spcAft>
      <a:buClrTx/>
      <a:buSzTx/>
      <a:buFontTx/>
      <a:buNone/>
      <a:tabLst/>
      <a:defRPr kumimoji="0" sz="4200" b="0" i="0" u="none" strike="noStrike" cap="none" spc="0" normalizeH="0" baseline="0">
        <a:ln>
          <a:noFill/>
        </a:ln>
        <a:solidFill>
          <a:srgbClr val="FFFFFF"/>
        </a:solidFill>
        <a:effectLst/>
        <a:uFillTx/>
        <a:latin typeface="+mn-lt"/>
        <a:ea typeface="+mn-ea"/>
        <a:cs typeface="+mn-cs"/>
        <a:sym typeface="Gill Sans"/>
      </a:defRPr>
    </a:lvl5pPr>
    <a:lvl6pPr marL="0" marR="0" indent="1714500" algn="ctr" defTabSz="584200" rtl="0" fontAlgn="auto" latinLnBrk="0" hangingPunct="0">
      <a:lnSpc>
        <a:spcPct val="100000"/>
      </a:lnSpc>
      <a:spcBef>
        <a:spcPts val="0"/>
      </a:spcBef>
      <a:spcAft>
        <a:spcPts val="0"/>
      </a:spcAft>
      <a:buClrTx/>
      <a:buSzTx/>
      <a:buFontTx/>
      <a:buNone/>
      <a:tabLst/>
      <a:defRPr kumimoji="0" sz="4200" b="0" i="0" u="none" strike="noStrike" cap="none" spc="0" normalizeH="0" baseline="0">
        <a:ln>
          <a:noFill/>
        </a:ln>
        <a:solidFill>
          <a:srgbClr val="FFFFFF"/>
        </a:solidFill>
        <a:effectLst/>
        <a:uFillTx/>
        <a:latin typeface="+mn-lt"/>
        <a:ea typeface="+mn-ea"/>
        <a:cs typeface="+mn-cs"/>
        <a:sym typeface="Gill Sans"/>
      </a:defRPr>
    </a:lvl6pPr>
    <a:lvl7pPr marL="0" marR="0" indent="2057400" algn="ctr" defTabSz="584200" rtl="0" fontAlgn="auto" latinLnBrk="0" hangingPunct="0">
      <a:lnSpc>
        <a:spcPct val="100000"/>
      </a:lnSpc>
      <a:spcBef>
        <a:spcPts val="0"/>
      </a:spcBef>
      <a:spcAft>
        <a:spcPts val="0"/>
      </a:spcAft>
      <a:buClrTx/>
      <a:buSzTx/>
      <a:buFontTx/>
      <a:buNone/>
      <a:tabLst/>
      <a:defRPr kumimoji="0" sz="4200" b="0" i="0" u="none" strike="noStrike" cap="none" spc="0" normalizeH="0" baseline="0">
        <a:ln>
          <a:noFill/>
        </a:ln>
        <a:solidFill>
          <a:srgbClr val="FFFFFF"/>
        </a:solidFill>
        <a:effectLst/>
        <a:uFillTx/>
        <a:latin typeface="+mn-lt"/>
        <a:ea typeface="+mn-ea"/>
        <a:cs typeface="+mn-cs"/>
        <a:sym typeface="Gill Sans"/>
      </a:defRPr>
    </a:lvl7pPr>
    <a:lvl8pPr marL="0" marR="0" indent="2400300" algn="ctr" defTabSz="584200" rtl="0" fontAlgn="auto" latinLnBrk="0" hangingPunct="0">
      <a:lnSpc>
        <a:spcPct val="100000"/>
      </a:lnSpc>
      <a:spcBef>
        <a:spcPts val="0"/>
      </a:spcBef>
      <a:spcAft>
        <a:spcPts val="0"/>
      </a:spcAft>
      <a:buClrTx/>
      <a:buSzTx/>
      <a:buFontTx/>
      <a:buNone/>
      <a:tabLst/>
      <a:defRPr kumimoji="0" sz="4200" b="0" i="0" u="none" strike="noStrike" cap="none" spc="0" normalizeH="0" baseline="0">
        <a:ln>
          <a:noFill/>
        </a:ln>
        <a:solidFill>
          <a:srgbClr val="FFFFFF"/>
        </a:solidFill>
        <a:effectLst/>
        <a:uFillTx/>
        <a:latin typeface="+mn-lt"/>
        <a:ea typeface="+mn-ea"/>
        <a:cs typeface="+mn-cs"/>
        <a:sym typeface="Gill Sans"/>
      </a:defRPr>
    </a:lvl8pPr>
    <a:lvl9pPr marL="0" marR="0" indent="2743200" algn="ctr" defTabSz="584200" rtl="0" fontAlgn="auto" latinLnBrk="0" hangingPunct="0">
      <a:lnSpc>
        <a:spcPct val="100000"/>
      </a:lnSpc>
      <a:spcBef>
        <a:spcPts val="0"/>
      </a:spcBef>
      <a:spcAft>
        <a:spcPts val="0"/>
      </a:spcAft>
      <a:buClrTx/>
      <a:buSzTx/>
      <a:buFontTx/>
      <a:buNone/>
      <a:tabLst/>
      <a:defRPr kumimoji="0" sz="4200" b="0" i="0" u="none" strike="noStrike" cap="none" spc="0" normalizeH="0" baseline="0">
        <a:ln>
          <a:noFill/>
        </a:ln>
        <a:solidFill>
          <a:srgbClr val="FFFFFF"/>
        </a:solidFill>
        <a:effectLst/>
        <a:uFillTx/>
        <a:latin typeface="+mn-lt"/>
        <a:ea typeface="+mn-ea"/>
        <a:cs typeface="+mn-cs"/>
        <a:sym typeface="Gill San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00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a:font>
          <a:latin typeface="Helvetica Light"/>
          <a:ea typeface="Helvetica Light"/>
          <a:cs typeface="Helvetica Light"/>
        </a:font>
        <a:srgbClr val="FFFFFF"/>
      </a:tcTxStyle>
      <a:tcStyle>
        <a:tcBdr>
          <a:left>
            <a:ln w="12700" cap="flat">
              <a:solidFill>
                <a:srgbClr val="D6D7D6"/>
              </a:solidFill>
              <a:prstDash val="solid"/>
              <a:miter lim="400000"/>
            </a:ln>
          </a:left>
          <a:right>
            <a:ln w="12700" cap="flat">
              <a:solidFill>
                <a:srgbClr val="D6D7D6"/>
              </a:solidFill>
              <a:prstDash val="solid"/>
              <a:miter lim="400000"/>
            </a:ln>
          </a:right>
          <a:top>
            <a:ln w="12700" cap="flat">
              <a:solidFill>
                <a:srgbClr val="D6D7D6"/>
              </a:solidFill>
              <a:prstDash val="solid"/>
              <a:miter lim="400000"/>
            </a:ln>
          </a:top>
          <a:bottom>
            <a:ln w="12700" cap="flat">
              <a:solidFill>
                <a:srgbClr val="D6D7D6"/>
              </a:solidFill>
              <a:prstDash val="solid"/>
              <a:miter lim="400000"/>
            </a:ln>
          </a:bottom>
          <a:insideH>
            <a:ln w="12700" cap="flat">
              <a:solidFill>
                <a:srgbClr val="D6D7D6"/>
              </a:solidFill>
              <a:prstDash val="solid"/>
              <a:miter lim="400000"/>
            </a:ln>
          </a:insideH>
          <a:insideV>
            <a:ln w="12700" cap="flat">
              <a:solidFill>
                <a:srgbClr val="D6D7D6"/>
              </a:solidFill>
              <a:prstDash val="solid"/>
              <a:miter lim="400000"/>
            </a:ln>
          </a:insideV>
        </a:tcBdr>
        <a:fill>
          <a:noFill/>
        </a:fill>
      </a:tcStyle>
    </a:wholeTbl>
    <a:band2H>
      <a:tcTxStyle/>
      <a:tcStyle>
        <a:tcBdr/>
        <a:fill>
          <a:solidFill>
            <a:srgbClr val="73C0FC">
              <a:alpha val="26000"/>
            </a:srgbClr>
          </a:solidFill>
        </a:fill>
      </a:tcStyle>
    </a:band2H>
    <a:firstCol>
      <a:tcTxStyle>
        <a:font>
          <a:latin typeface="Helvetica Light"/>
          <a:ea typeface="Helvetica Light"/>
          <a:cs typeface="Helvetica Light"/>
        </a:font>
        <a:srgbClr val="FFFFFF"/>
      </a:tcTxStyle>
      <a:tcStyle>
        <a:tcBdr>
          <a:left>
            <a:ln w="12700" cap="flat">
              <a:solidFill>
                <a:srgbClr val="D6D6D6"/>
              </a:solidFill>
              <a:prstDash val="solid"/>
              <a:miter lim="400000"/>
            </a:ln>
          </a:left>
          <a:right>
            <a:ln w="25400" cap="flat">
              <a:solidFill>
                <a:srgbClr val="D6D7D6"/>
              </a:solidFill>
              <a:prstDash val="solid"/>
              <a:miter lim="400000"/>
            </a:ln>
          </a:right>
          <a:top>
            <a:ln w="12700" cap="flat">
              <a:solidFill>
                <a:srgbClr val="D6D7D6"/>
              </a:solidFill>
              <a:prstDash val="solid"/>
              <a:miter lim="400000"/>
            </a:ln>
          </a:top>
          <a:bottom>
            <a:ln w="12700" cap="flat">
              <a:solidFill>
                <a:srgbClr val="D6D7D6"/>
              </a:solidFill>
              <a:prstDash val="solid"/>
              <a:miter lim="400000"/>
            </a:ln>
          </a:bottom>
          <a:insideH>
            <a:ln w="12700" cap="flat">
              <a:solidFill>
                <a:srgbClr val="D6D7D6"/>
              </a:solidFill>
              <a:prstDash val="solid"/>
              <a:miter lim="400000"/>
            </a:ln>
          </a:insideH>
          <a:insideV>
            <a:ln w="12700" cap="flat">
              <a:solidFill>
                <a:srgbClr val="D6D7D6"/>
              </a:solidFill>
              <a:prstDash val="solid"/>
              <a:miter lim="400000"/>
            </a:ln>
          </a:insideV>
        </a:tcBdr>
        <a:fill>
          <a:solidFill>
            <a:schemeClr val="accent1">
              <a:hueOff val="-136794"/>
              <a:satOff val="-2150"/>
              <a:lumOff val="15693"/>
            </a:schemeClr>
          </a:solidFill>
        </a:fill>
      </a:tcStyle>
    </a:firstCol>
    <a:lastRow>
      <a:tcTxStyle>
        <a:font>
          <a:latin typeface="Helvetica Light"/>
          <a:ea typeface="Helvetica Light"/>
          <a:cs typeface="Helvetica Light"/>
        </a:font>
        <a:srgbClr val="FFFFFF"/>
      </a:tcTxStyle>
      <a:tcStyle>
        <a:tcBdr>
          <a:left>
            <a:ln w="12700" cap="flat">
              <a:solidFill>
                <a:srgbClr val="D6D7D6"/>
              </a:solidFill>
              <a:prstDash val="solid"/>
              <a:miter lim="400000"/>
            </a:ln>
          </a:left>
          <a:right>
            <a:ln w="12700" cap="flat">
              <a:solidFill>
                <a:srgbClr val="D6D7D6"/>
              </a:solidFill>
              <a:prstDash val="solid"/>
              <a:miter lim="400000"/>
            </a:ln>
          </a:right>
          <a:top>
            <a:ln w="25400" cap="flat">
              <a:solidFill>
                <a:srgbClr val="D6D7D6"/>
              </a:solidFill>
              <a:prstDash val="solid"/>
              <a:miter lim="400000"/>
            </a:ln>
          </a:top>
          <a:bottom>
            <a:ln w="12700" cap="flat">
              <a:solidFill>
                <a:srgbClr val="D6D6D6"/>
              </a:solidFill>
              <a:prstDash val="solid"/>
              <a:miter lim="400000"/>
            </a:ln>
          </a:bottom>
          <a:insideH>
            <a:ln w="12700" cap="flat">
              <a:solidFill>
                <a:srgbClr val="D6D7D6"/>
              </a:solidFill>
              <a:prstDash val="solid"/>
              <a:miter lim="400000"/>
            </a:ln>
          </a:insideH>
          <a:insideV>
            <a:ln w="12700" cap="flat">
              <a:solidFill>
                <a:srgbClr val="D6D7D6"/>
              </a:solidFill>
              <a:prstDash val="solid"/>
              <a:miter lim="400000"/>
            </a:ln>
          </a:insideV>
        </a:tcBdr>
        <a:fill>
          <a:solidFill>
            <a:schemeClr val="accent1"/>
          </a:solidFill>
        </a:fill>
      </a:tcStyle>
    </a:lastRow>
    <a:firstRow>
      <a:tcTxStyle>
        <a:font>
          <a:latin typeface="Helvetica Light"/>
          <a:ea typeface="Helvetica Light"/>
          <a:cs typeface="Helvetica Light"/>
        </a:font>
        <a:srgbClr val="FFFFFF"/>
      </a:tcTxStyle>
      <a:tcStyle>
        <a:tcBdr>
          <a:left>
            <a:ln w="12700" cap="flat">
              <a:solidFill>
                <a:srgbClr val="D6D7D6"/>
              </a:solidFill>
              <a:prstDash val="solid"/>
              <a:miter lim="400000"/>
            </a:ln>
          </a:left>
          <a:right>
            <a:ln w="12700" cap="flat">
              <a:solidFill>
                <a:srgbClr val="D6D7D6"/>
              </a:solidFill>
              <a:prstDash val="solid"/>
              <a:miter lim="400000"/>
            </a:ln>
          </a:right>
          <a:top>
            <a:ln w="12700" cap="flat">
              <a:solidFill>
                <a:srgbClr val="D6D6D6"/>
              </a:solidFill>
              <a:prstDash val="solid"/>
              <a:miter lim="400000"/>
            </a:ln>
          </a:top>
          <a:bottom>
            <a:ln w="25400" cap="flat">
              <a:solidFill>
                <a:srgbClr val="D6D7D6"/>
              </a:solidFill>
              <a:prstDash val="solid"/>
              <a:miter lim="400000"/>
            </a:ln>
          </a:bottom>
          <a:insideH>
            <a:ln w="12700" cap="flat">
              <a:solidFill>
                <a:srgbClr val="D6D7D6"/>
              </a:solidFill>
              <a:prstDash val="solid"/>
              <a:miter lim="400000"/>
            </a:ln>
          </a:insideH>
          <a:insideV>
            <a:ln w="12700" cap="flat">
              <a:solidFill>
                <a:srgbClr val="D6D7D6"/>
              </a:solidFill>
              <a:prstDash val="solid"/>
              <a:miter lim="400000"/>
            </a:ln>
          </a:insideV>
        </a:tcBdr>
        <a:fill>
          <a:solidFill>
            <a:schemeClr val="accent1"/>
          </a:solidFill>
        </a:fill>
      </a:tcStyle>
    </a:firstRow>
  </a:tblStyle>
  <a:tblStyle styleId="{C7B018BB-80A7-4F77-B60F-C8B233D01FF8}" styleName="">
    <a:tblBg/>
    <a:wholeTbl>
      <a:tcTxStyle>
        <a:font>
          <a:latin typeface="Helvetica Light"/>
          <a:ea typeface="Helvetica Light"/>
          <a:cs typeface="Helvetica Light"/>
        </a:font>
        <a:srgbClr val="FFFFFF"/>
      </a:tcTxStyle>
      <a:tcStyle>
        <a:tcBdr>
          <a:left>
            <a:ln w="12700" cap="flat">
              <a:solidFill>
                <a:srgbClr val="929292"/>
              </a:solidFill>
              <a:prstDash val="solid"/>
              <a:miter lim="400000"/>
            </a:ln>
          </a:left>
          <a:right>
            <a:ln w="12700" cap="flat">
              <a:solidFill>
                <a:srgbClr val="929292"/>
              </a:solidFill>
              <a:prstDash val="solid"/>
              <a:miter lim="400000"/>
            </a:ln>
          </a:right>
          <a:top>
            <a:ln w="12700" cap="flat">
              <a:solidFill>
                <a:srgbClr val="929292"/>
              </a:solidFill>
              <a:prstDash val="solid"/>
              <a:miter lim="400000"/>
            </a:ln>
          </a:top>
          <a:bottom>
            <a:ln w="12700" cap="flat">
              <a:solidFill>
                <a:srgbClr val="929292"/>
              </a:solidFill>
              <a:prstDash val="solid"/>
              <a:miter lim="400000"/>
            </a:ln>
          </a:bottom>
          <a:insideH>
            <a:ln w="12700" cap="flat">
              <a:solidFill>
                <a:srgbClr val="929292"/>
              </a:solidFill>
              <a:prstDash val="solid"/>
              <a:miter lim="400000"/>
            </a:ln>
          </a:insideH>
          <a:insideV>
            <a:ln w="12700" cap="flat">
              <a:solidFill>
                <a:srgbClr val="929292"/>
              </a:solidFill>
              <a:prstDash val="solid"/>
              <a:miter lim="400000"/>
            </a:ln>
          </a:insideV>
        </a:tcBdr>
        <a:fill>
          <a:noFill/>
        </a:fill>
      </a:tcStyle>
    </a:wholeTbl>
    <a:band2H>
      <a:tcTxStyle/>
      <a:tcStyle>
        <a:tcBdr/>
        <a:fill>
          <a:solidFill>
            <a:srgbClr val="8EA5CB">
              <a:alpha val="25000"/>
            </a:srgbClr>
          </a:solidFill>
        </a:fill>
      </a:tcStyle>
    </a:band2H>
    <a:firstCol>
      <a:tcTxStyle>
        <a:font>
          <a:latin typeface="Helvetica Light"/>
          <a:ea typeface="Helvetica Light"/>
          <a:cs typeface="Helvetica Light"/>
        </a:font>
        <a:srgbClr val="FFFFFF"/>
      </a:tcTxStyle>
      <a:tcStyle>
        <a:tcBdr>
          <a:left>
            <a:ln w="12700" cap="flat">
              <a:noFill/>
              <a:miter lim="400000"/>
            </a:ln>
          </a:left>
          <a:right>
            <a:ln w="25400" cap="flat">
              <a:solidFill>
                <a:srgbClr val="929292"/>
              </a:solidFill>
              <a:prstDash val="solid"/>
              <a:miter lim="400000"/>
            </a:ln>
          </a:right>
          <a:top>
            <a:ln w="25400" cap="flat">
              <a:solidFill>
                <a:srgbClr val="929292"/>
              </a:solidFill>
              <a:prstDash val="solid"/>
              <a:miter lim="400000"/>
            </a:ln>
          </a:top>
          <a:bottom>
            <a:ln w="25400" cap="flat">
              <a:solidFill>
                <a:srgbClr val="929292"/>
              </a:solidFill>
              <a:prstDash val="solid"/>
              <a:miter lim="400000"/>
            </a:ln>
          </a:bottom>
          <a:insideH>
            <a:ln w="25400" cap="flat">
              <a:solidFill>
                <a:srgbClr val="929292"/>
              </a:solidFill>
              <a:prstDash val="solid"/>
              <a:miter lim="400000"/>
            </a:ln>
          </a:insideH>
          <a:insideV>
            <a:ln w="25400" cap="flat">
              <a:solidFill>
                <a:srgbClr val="929292"/>
              </a:solidFill>
              <a:prstDash val="solid"/>
              <a:miter lim="400000"/>
            </a:ln>
          </a:insideV>
        </a:tcBdr>
        <a:fill>
          <a:solidFill>
            <a:srgbClr val="53585F"/>
          </a:solidFill>
        </a:fill>
      </a:tcStyle>
    </a:firstCol>
    <a:lastRow>
      <a:tcTxStyle>
        <a:font>
          <a:latin typeface="Helvetica Light"/>
          <a:ea typeface="Helvetica Light"/>
          <a:cs typeface="Helvetica Light"/>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25400" cap="flat">
              <a:solidFill>
                <a:srgbClr val="929292"/>
              </a:solidFill>
              <a:prstDash val="solid"/>
              <a:miter lim="400000"/>
            </a:ln>
          </a:insideH>
          <a:insideV>
            <a:ln w="12700" cap="flat">
              <a:noFill/>
              <a:miter lim="400000"/>
            </a:ln>
          </a:insideV>
        </a:tcBdr>
        <a:fill>
          <a:solidFill>
            <a:srgbClr val="004CB9"/>
          </a:solidFill>
        </a:fill>
      </a:tcStyle>
    </a:lastRow>
    <a:firstRow>
      <a:tcTxStyle>
        <a:font>
          <a:latin typeface="Helvetica Light"/>
          <a:ea typeface="Helvetica Light"/>
          <a:cs typeface="Helvetica Light"/>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25400" cap="flat">
              <a:solidFill>
                <a:srgbClr val="929292"/>
              </a:solidFill>
              <a:prstDash val="solid"/>
              <a:miter lim="400000"/>
            </a:ln>
          </a:insideH>
          <a:insideV>
            <a:ln w="12700" cap="flat">
              <a:noFill/>
              <a:miter lim="400000"/>
            </a:ln>
          </a:insideV>
        </a:tcBdr>
        <a:fill>
          <a:solidFill>
            <a:srgbClr val="004CB9"/>
          </a:solidFill>
        </a:fill>
      </a:tcStyle>
    </a:firstRow>
  </a:tblStyle>
  <a:tblStyle styleId="{EEE7283C-3CF3-47DC-8721-378D4A62B228}" styleName="">
    <a:tblBg/>
    <a:wholeTbl>
      <a:tcTxStyle>
        <a:font>
          <a:latin typeface="Helvetica Light"/>
          <a:ea typeface="Helvetica Light"/>
          <a:cs typeface="Helvetica Light"/>
        </a:font>
        <a:srgbClr val="FFFFFF"/>
      </a:tcTxStyle>
      <a:tcStyle>
        <a:tcBdr>
          <a:left>
            <a:ln w="12700" cap="flat">
              <a:solidFill>
                <a:srgbClr val="AAAAAA"/>
              </a:solidFill>
              <a:prstDash val="solid"/>
              <a:miter lim="400000"/>
            </a:ln>
          </a:left>
          <a:right>
            <a:ln w="12700" cap="flat">
              <a:solidFill>
                <a:srgbClr val="AAAAAA"/>
              </a:solidFill>
              <a:prstDash val="solid"/>
              <a:miter lim="400000"/>
            </a:ln>
          </a:right>
          <a:top>
            <a:ln w="12700" cap="flat">
              <a:solidFill>
                <a:srgbClr val="AAAAAA"/>
              </a:solidFill>
              <a:prstDash val="solid"/>
              <a:miter lim="400000"/>
            </a:ln>
          </a:top>
          <a:bottom>
            <a:ln w="12700" cap="flat">
              <a:solidFill>
                <a:srgbClr val="AAAAAA"/>
              </a:solidFill>
              <a:prstDash val="solid"/>
              <a:miter lim="400000"/>
            </a:ln>
          </a:bottom>
          <a:insideH>
            <a:ln w="12700" cap="flat">
              <a:solidFill>
                <a:srgbClr val="AAAAAA"/>
              </a:solidFill>
              <a:prstDash val="solid"/>
              <a:miter lim="400000"/>
            </a:ln>
          </a:insideH>
          <a:insideV>
            <a:ln w="12700" cap="flat">
              <a:solidFill>
                <a:srgbClr val="AAAAAA"/>
              </a:solidFill>
              <a:prstDash val="solid"/>
              <a:miter lim="400000"/>
            </a:ln>
          </a:insideV>
        </a:tcBdr>
        <a:fill>
          <a:noFill/>
        </a:fill>
      </a:tcStyle>
    </a:wholeTbl>
    <a:band2H>
      <a:tcTxStyle/>
      <a:tcStyle>
        <a:tcBdr/>
        <a:fill>
          <a:solidFill>
            <a:schemeClr val="accent3">
              <a:alpha val="35000"/>
            </a:schemeClr>
          </a:solidFill>
        </a:fill>
      </a:tcStyle>
    </a:band2H>
    <a:firstCol>
      <a:tcTxStyle>
        <a:font>
          <a:latin typeface="Helvetica Light"/>
          <a:ea typeface="Helvetica Light"/>
          <a:cs typeface="Helvetica Light"/>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25400" cap="flat">
              <a:solidFill>
                <a:srgbClr val="CBCBCB"/>
              </a:solidFill>
              <a:prstDash val="solid"/>
              <a:miter lim="400000"/>
            </a:ln>
          </a:insideV>
        </a:tcBdr>
        <a:fill>
          <a:solidFill>
            <a:srgbClr val="2D7132"/>
          </a:solidFill>
        </a:fill>
      </a:tcStyle>
    </a:firstCol>
    <a:lastRow>
      <a:tcTxStyle>
        <a:font>
          <a:latin typeface="Helvetica Light"/>
          <a:ea typeface="Helvetica Light"/>
          <a:cs typeface="Helvetica Light"/>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25400" cap="flat">
              <a:solidFill>
                <a:srgbClr val="CBCBCB"/>
              </a:solidFill>
              <a:prstDash val="solid"/>
              <a:miter lim="400000"/>
            </a:ln>
          </a:insideH>
          <a:insideV>
            <a:ln w="12700" cap="flat">
              <a:noFill/>
              <a:miter lim="400000"/>
            </a:ln>
          </a:insideV>
        </a:tcBdr>
        <a:fill>
          <a:solidFill>
            <a:schemeClr val="accent3"/>
          </a:solidFill>
        </a:fill>
      </a:tcStyle>
    </a:lastRow>
    <a:firstRow>
      <a:tcTxStyle>
        <a:font>
          <a:latin typeface="Helvetica Light"/>
          <a:ea typeface="Helvetica Light"/>
          <a:cs typeface="Helvetica Light"/>
        </a:font>
        <a:srgbClr val="FFFFFF"/>
      </a:tcTxStyle>
      <a:tcStyle>
        <a:tcBdr>
          <a:left>
            <a:ln w="12700" cap="flat">
              <a:noFill/>
              <a:miter lim="400000"/>
            </a:ln>
          </a:left>
          <a:right>
            <a:ln w="12700" cap="flat">
              <a:noFill/>
              <a:miter lim="400000"/>
            </a:ln>
          </a:right>
          <a:top>
            <a:ln w="12700" cap="flat">
              <a:noFill/>
              <a:miter lim="400000"/>
            </a:ln>
          </a:top>
          <a:bottom>
            <a:ln w="25400" cap="flat">
              <a:noFill/>
              <a:miter lim="400000"/>
            </a:ln>
          </a:bottom>
          <a:insideH>
            <a:ln w="25400" cap="flat">
              <a:solidFill>
                <a:srgbClr val="CBCBCB"/>
              </a:solidFill>
              <a:prstDash val="solid"/>
              <a:miter lim="400000"/>
            </a:ln>
          </a:insideH>
          <a:insideV>
            <a:ln w="12700" cap="flat">
              <a:noFill/>
              <a:miter lim="400000"/>
            </a:ln>
          </a:insideV>
        </a:tcBdr>
        <a:fill>
          <a:solidFill>
            <a:schemeClr val="accent3"/>
          </a:solidFill>
        </a:fill>
      </a:tcStyle>
    </a:firstRow>
  </a:tblStyle>
  <a:tblStyle styleId="{CF821DB8-F4EB-4A41-A1BA-3FCAFE7338EE}" styleName="">
    <a:tblBg/>
    <a:wholeTbl>
      <a:tcTxStyle>
        <a:font>
          <a:latin typeface="Helvetica Light"/>
          <a:ea typeface="Helvetica Light"/>
          <a:cs typeface="Helvetica Light"/>
        </a:font>
        <a:srgbClr val="FFFFFF"/>
      </a:tcTxStyle>
      <a:tcStyle>
        <a:tcBdr>
          <a:left>
            <a:ln w="12700" cap="flat">
              <a:solidFill>
                <a:srgbClr val="D6D7D6"/>
              </a:solidFill>
              <a:prstDash val="solid"/>
              <a:miter lim="400000"/>
            </a:ln>
          </a:left>
          <a:right>
            <a:ln w="12700" cap="flat">
              <a:solidFill>
                <a:srgbClr val="D6D7D6"/>
              </a:solidFill>
              <a:prstDash val="solid"/>
              <a:miter lim="400000"/>
            </a:ln>
          </a:right>
          <a:top>
            <a:ln w="12700" cap="flat">
              <a:solidFill>
                <a:srgbClr val="D6D7D6"/>
              </a:solidFill>
              <a:prstDash val="solid"/>
              <a:miter lim="400000"/>
            </a:ln>
          </a:top>
          <a:bottom>
            <a:ln w="12700" cap="flat">
              <a:solidFill>
                <a:srgbClr val="D6D7D6"/>
              </a:solidFill>
              <a:prstDash val="solid"/>
              <a:miter lim="400000"/>
            </a:ln>
          </a:bottom>
          <a:insideH>
            <a:ln w="12700" cap="flat">
              <a:solidFill>
                <a:srgbClr val="D6D7D6"/>
              </a:solidFill>
              <a:prstDash val="solid"/>
              <a:miter lim="400000"/>
            </a:ln>
          </a:insideH>
          <a:insideV>
            <a:ln w="12700" cap="flat">
              <a:solidFill>
                <a:srgbClr val="D6D7D6"/>
              </a:solidFill>
              <a:prstDash val="solid"/>
              <a:miter lim="400000"/>
            </a:ln>
          </a:insideV>
        </a:tcBdr>
        <a:fill>
          <a:noFill/>
        </a:fill>
      </a:tcStyle>
    </a:wholeTbl>
    <a:band2H>
      <a:tcTxStyle/>
      <a:tcStyle>
        <a:tcBdr/>
        <a:fill>
          <a:solidFill>
            <a:srgbClr val="797A7C">
              <a:alpha val="30000"/>
            </a:srgbClr>
          </a:solidFill>
        </a:fill>
      </a:tcStyle>
    </a:band2H>
    <a:firstCol>
      <a:tcTxStyle>
        <a:font>
          <a:latin typeface="Helvetica Light"/>
          <a:ea typeface="Helvetica Light"/>
          <a:cs typeface="Helvetica Light"/>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25400" cap="flat">
              <a:solidFill>
                <a:srgbClr val="D6D7D6"/>
              </a:solidFill>
              <a:prstDash val="solid"/>
              <a:miter lim="400000"/>
            </a:ln>
          </a:insideV>
        </a:tcBdr>
        <a:fill>
          <a:solidFill>
            <a:srgbClr val="BF630E"/>
          </a:solidFill>
        </a:fill>
      </a:tcStyle>
    </a:firstCol>
    <a:lastRow>
      <a:tcTxStyle>
        <a:font>
          <a:latin typeface="Helvetica Light"/>
          <a:ea typeface="Helvetica Light"/>
          <a:cs typeface="Helvetica Light"/>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25400" cap="flat">
              <a:solidFill>
                <a:srgbClr val="D6D7D6"/>
              </a:solidFill>
              <a:prstDash val="solid"/>
              <a:miter lim="400000"/>
            </a:ln>
          </a:insideH>
          <a:insideV>
            <a:ln w="12700" cap="flat">
              <a:noFill/>
              <a:miter lim="400000"/>
            </a:ln>
          </a:insideV>
        </a:tcBdr>
        <a:fill>
          <a:solidFill>
            <a:srgbClr val="9B4407"/>
          </a:solidFill>
        </a:fill>
      </a:tcStyle>
    </a:lastRow>
    <a:firstRow>
      <a:tcTxStyle>
        <a:font>
          <a:latin typeface="Helvetica Light"/>
          <a:ea typeface="Helvetica Light"/>
          <a:cs typeface="Helvetica Light"/>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25400" cap="flat">
              <a:solidFill>
                <a:srgbClr val="D6D7D6"/>
              </a:solidFill>
              <a:prstDash val="solid"/>
              <a:miter lim="400000"/>
            </a:ln>
          </a:insideH>
          <a:insideV>
            <a:ln w="12700" cap="flat">
              <a:noFill/>
              <a:miter lim="400000"/>
            </a:ln>
          </a:insideV>
        </a:tcBdr>
        <a:fill>
          <a:solidFill>
            <a:srgbClr val="9B4407"/>
          </a:solidFill>
        </a:fill>
      </a:tcStyle>
    </a:firstRow>
  </a:tblStyle>
  <a:tblStyle styleId="{33BA23B1-9221-436E-865A-0063620EA4FD}" styleName="">
    <a:tblBg/>
    <a:wholeTbl>
      <a:tcTxStyle>
        <a:font>
          <a:latin typeface="Helvetica Light"/>
          <a:ea typeface="Helvetica Light"/>
          <a:cs typeface="Helvetica Light"/>
        </a:font>
        <a:srgbClr val="FFFFFF"/>
      </a:tcTxStyle>
      <a:tcStyle>
        <a:tcBdr>
          <a:left>
            <a:ln w="12700" cap="flat">
              <a:solidFill>
                <a:srgbClr val="909090"/>
              </a:solidFill>
              <a:prstDash val="solid"/>
              <a:miter lim="400000"/>
            </a:ln>
          </a:left>
          <a:right>
            <a:ln w="12700" cap="flat">
              <a:solidFill>
                <a:srgbClr val="909090"/>
              </a:solidFill>
              <a:prstDash val="solid"/>
              <a:miter lim="400000"/>
            </a:ln>
          </a:right>
          <a:top>
            <a:ln w="12700" cap="flat">
              <a:solidFill>
                <a:srgbClr val="909090"/>
              </a:solidFill>
              <a:prstDash val="solid"/>
              <a:miter lim="400000"/>
            </a:ln>
          </a:top>
          <a:bottom>
            <a:ln w="12700" cap="flat">
              <a:solidFill>
                <a:srgbClr val="909090"/>
              </a:solidFill>
              <a:prstDash val="solid"/>
              <a:miter lim="400000"/>
            </a:ln>
          </a:bottom>
          <a:insideH>
            <a:ln w="12700" cap="flat">
              <a:solidFill>
                <a:srgbClr val="909090"/>
              </a:solidFill>
              <a:prstDash val="solid"/>
              <a:miter lim="400000"/>
            </a:ln>
          </a:insideH>
          <a:insideV>
            <a:ln w="12700" cap="flat">
              <a:solidFill>
                <a:srgbClr val="909090"/>
              </a:solidFill>
              <a:prstDash val="solid"/>
              <a:miter lim="400000"/>
            </a:ln>
          </a:insideV>
        </a:tcBdr>
        <a:fill>
          <a:noFill/>
        </a:fill>
      </a:tcStyle>
    </a:wholeTbl>
    <a:band2H>
      <a:tcTxStyle/>
      <a:tcStyle>
        <a:tcBdr/>
        <a:fill>
          <a:solidFill>
            <a:srgbClr val="797A7C">
              <a:alpha val="30000"/>
            </a:srgbClr>
          </a:solidFill>
        </a:fill>
      </a:tcStyle>
    </a:band2H>
    <a:firstCol>
      <a:tcTxStyle>
        <a:font>
          <a:latin typeface="Helvetica Light"/>
          <a:ea typeface="Helvetica Light"/>
          <a:cs typeface="Helvetica Light"/>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25400" cap="flat">
              <a:solidFill>
                <a:srgbClr val="D6D7D6"/>
              </a:solidFill>
              <a:prstDash val="solid"/>
              <a:miter lim="400000"/>
            </a:ln>
          </a:insideV>
        </a:tcBdr>
        <a:fill>
          <a:solidFill>
            <a:srgbClr val="1F2428"/>
          </a:solidFill>
        </a:fill>
      </a:tcStyle>
    </a:firstCol>
    <a:lastRow>
      <a:tcTxStyle>
        <a:font>
          <a:latin typeface="Helvetica Light"/>
          <a:ea typeface="Helvetica Light"/>
          <a:cs typeface="Helvetica Light"/>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25400" cap="flat">
              <a:solidFill>
                <a:srgbClr val="D6D7D6"/>
              </a:solidFill>
              <a:prstDash val="solid"/>
              <a:miter lim="400000"/>
            </a:ln>
          </a:insideH>
          <a:insideV>
            <a:ln w="12700" cap="flat">
              <a:noFill/>
              <a:miter lim="400000"/>
            </a:ln>
          </a:insideV>
        </a:tcBdr>
        <a:fill>
          <a:solidFill>
            <a:srgbClr val="484B4C"/>
          </a:solidFill>
        </a:fill>
      </a:tcStyle>
    </a:lastRow>
    <a:firstRow>
      <a:tcTxStyle>
        <a:font>
          <a:latin typeface="Helvetica Light"/>
          <a:ea typeface="Helvetica Light"/>
          <a:cs typeface="Helvetica Light"/>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25400" cap="flat">
              <a:solidFill>
                <a:srgbClr val="D6D7D6"/>
              </a:solidFill>
              <a:prstDash val="solid"/>
              <a:miter lim="400000"/>
            </a:ln>
          </a:insideH>
          <a:insideV>
            <a:ln w="12700" cap="flat">
              <a:noFill/>
              <a:miter lim="400000"/>
            </a:ln>
          </a:insideV>
        </a:tcBdr>
        <a:fill>
          <a:solidFill>
            <a:srgbClr val="484B4C"/>
          </a:solidFill>
        </a:fill>
      </a:tcStyle>
    </a:firstRow>
  </a:tblStyle>
  <a:tblStyle styleId="{2708684C-4D16-4618-839F-0558EEFCDFE6}" styleName="">
    <a:tblBg/>
    <a:wholeTbl>
      <a:tcTxStyle>
        <a:font>
          <a:latin typeface="Helvetica Light"/>
          <a:ea typeface="Helvetica Light"/>
          <a:cs typeface="Helvetica Light"/>
        </a:font>
        <a:srgbClr val="FFFFFF"/>
      </a:tcTxStyle>
      <a:tcStyle>
        <a:tcBdr>
          <a:left>
            <a:ln w="12700" cap="flat">
              <a:solidFill>
                <a:srgbClr val="929292"/>
              </a:solidFill>
              <a:custDash>
                <a:ds d="200000" sp="200000"/>
              </a:custDash>
              <a:miter lim="400000"/>
            </a:ln>
          </a:left>
          <a:right>
            <a:ln w="12700" cap="flat">
              <a:solidFill>
                <a:srgbClr val="929292"/>
              </a:solidFill>
              <a:custDash>
                <a:ds d="200000" sp="200000"/>
              </a:custDash>
              <a:miter lim="400000"/>
            </a:ln>
          </a:right>
          <a:top>
            <a:ln w="12700" cap="flat">
              <a:solidFill>
                <a:srgbClr val="929292"/>
              </a:solidFill>
              <a:custDash>
                <a:ds d="200000" sp="200000"/>
              </a:custDash>
              <a:miter lim="400000"/>
            </a:ln>
          </a:top>
          <a:bottom>
            <a:ln w="12700" cap="flat">
              <a:solidFill>
                <a:srgbClr val="929292"/>
              </a:solidFill>
              <a:custDash>
                <a:ds d="200000" sp="200000"/>
              </a:custDash>
              <a:miter lim="400000"/>
            </a:ln>
          </a:bottom>
          <a:insideH>
            <a:ln w="12700" cap="flat">
              <a:solidFill>
                <a:srgbClr val="929292"/>
              </a:solidFill>
              <a:custDash>
                <a:ds d="200000" sp="200000"/>
              </a:custDash>
              <a:miter lim="400000"/>
            </a:ln>
          </a:insideH>
          <a:insideV>
            <a:ln w="12700" cap="flat">
              <a:solidFill>
                <a:srgbClr val="929292"/>
              </a:solidFill>
              <a:custDash>
                <a:ds d="200000" sp="200000"/>
              </a:custDash>
              <a:miter lim="400000"/>
            </a:ln>
          </a:insideV>
        </a:tcBdr>
        <a:fill>
          <a:noFill/>
        </a:fill>
      </a:tcStyle>
    </a:wholeTbl>
    <a:band2H>
      <a:tcTxStyle/>
      <a:tcStyle>
        <a:tcBdr/>
        <a:fill>
          <a:solidFill>
            <a:srgbClr val="797A7C">
              <a:alpha val="30000"/>
            </a:srgbClr>
          </a:solidFill>
        </a:fill>
      </a:tcStyle>
    </a:band2H>
    <a:firstCol>
      <a:tcTxStyle b="on">
        <a:font>
          <a:latin typeface="Helvetica"/>
          <a:ea typeface="Helvetica"/>
          <a:cs typeface="Helvetica"/>
        </a:font>
        <a:srgbClr val="FFFFFF"/>
      </a:tcTxStyle>
      <a:tcStyle>
        <a:tcBdr>
          <a:left>
            <a:ln w="12700" cap="flat">
              <a:noFill/>
              <a:miter lim="400000"/>
            </a:ln>
          </a:left>
          <a:right>
            <a:ln w="25400" cap="flat">
              <a:solidFill>
                <a:srgbClr val="929292"/>
              </a:solidFill>
              <a:prstDash val="solid"/>
              <a:miter lim="400000"/>
            </a:ln>
          </a:right>
          <a:top>
            <a:ln w="25400" cap="flat">
              <a:solidFill>
                <a:srgbClr val="929292"/>
              </a:solidFill>
              <a:prstDash val="solid"/>
              <a:miter lim="400000"/>
            </a:ln>
          </a:top>
          <a:bottom>
            <a:ln w="25400" cap="flat">
              <a:solidFill>
                <a:srgbClr val="929292"/>
              </a:solidFill>
              <a:prstDash val="solid"/>
              <a:miter lim="400000"/>
            </a:ln>
          </a:bottom>
          <a:insideH>
            <a:ln w="25400" cap="flat">
              <a:solidFill>
                <a:srgbClr val="929292"/>
              </a:solidFill>
              <a:prstDash val="solid"/>
              <a:miter lim="400000"/>
            </a:ln>
          </a:insideH>
          <a:insideV>
            <a:ln w="25400" cap="flat">
              <a:solidFill>
                <a:srgbClr val="929292"/>
              </a:solidFill>
              <a:prstDash val="solid"/>
              <a:miter lim="400000"/>
            </a:ln>
          </a:insideV>
        </a:tcBdr>
        <a:fill>
          <a:noFill/>
        </a:fill>
      </a:tcStyle>
    </a:firstCol>
    <a:lastRow>
      <a:tcTxStyle b="on">
        <a:font>
          <a:latin typeface="Helvetica"/>
          <a:ea typeface="Helvetica"/>
          <a:cs typeface="Helvetica"/>
        </a:font>
        <a:srgbClr val="FFFFFF"/>
      </a:tcTxStyle>
      <a:tcStyle>
        <a:tcBdr>
          <a:left>
            <a:ln w="25400" cap="flat">
              <a:solidFill>
                <a:srgbClr val="929292"/>
              </a:solidFill>
              <a:prstDash val="solid"/>
              <a:miter lim="400000"/>
            </a:ln>
          </a:left>
          <a:right>
            <a:ln w="25400" cap="flat">
              <a:solidFill>
                <a:srgbClr val="929292"/>
              </a:solidFill>
              <a:prstDash val="solid"/>
              <a:miter lim="400000"/>
            </a:ln>
          </a:right>
          <a:top>
            <a:ln w="25400" cap="flat">
              <a:solidFill>
                <a:srgbClr val="929292"/>
              </a:solidFill>
              <a:prstDash val="solid"/>
              <a:miter lim="400000"/>
            </a:ln>
          </a:top>
          <a:bottom>
            <a:ln w="12700" cap="flat">
              <a:noFill/>
              <a:miter lim="400000"/>
            </a:ln>
          </a:bottom>
          <a:insideH>
            <a:ln w="25400" cap="flat">
              <a:solidFill>
                <a:srgbClr val="929292"/>
              </a:solidFill>
              <a:prstDash val="solid"/>
              <a:miter lim="400000"/>
            </a:ln>
          </a:insideH>
          <a:insideV>
            <a:ln w="25400" cap="flat">
              <a:solidFill>
                <a:srgbClr val="929292"/>
              </a:solidFill>
              <a:prstDash val="solid"/>
              <a:miter lim="400000"/>
            </a:ln>
          </a:insideV>
        </a:tcBdr>
        <a:fill>
          <a:noFill/>
        </a:fill>
      </a:tcStyle>
    </a:lastRow>
    <a:firstRow>
      <a:tcTxStyle b="on">
        <a:font>
          <a:latin typeface="Helvetica"/>
          <a:ea typeface="Helvetica"/>
          <a:cs typeface="Helvetica"/>
        </a:font>
        <a:srgbClr val="FFFFFF"/>
      </a:tcTxStyle>
      <a:tcStyle>
        <a:tcBdr>
          <a:left>
            <a:ln w="25400" cap="flat">
              <a:solidFill>
                <a:srgbClr val="929292"/>
              </a:solidFill>
              <a:prstDash val="solid"/>
              <a:miter lim="400000"/>
            </a:ln>
          </a:left>
          <a:right>
            <a:ln w="25400" cap="flat">
              <a:solidFill>
                <a:srgbClr val="929292"/>
              </a:solidFill>
              <a:prstDash val="solid"/>
              <a:miter lim="400000"/>
            </a:ln>
          </a:right>
          <a:top>
            <a:ln w="12700" cap="flat">
              <a:noFill/>
              <a:miter lim="400000"/>
            </a:ln>
          </a:top>
          <a:bottom>
            <a:ln w="25400" cap="flat">
              <a:solidFill>
                <a:srgbClr val="929292"/>
              </a:solidFill>
              <a:prstDash val="solid"/>
              <a:miter lim="400000"/>
            </a:ln>
          </a:bottom>
          <a:insideH>
            <a:ln w="25400" cap="flat">
              <a:solidFill>
                <a:srgbClr val="929292"/>
              </a:solidFill>
              <a:prstDash val="solid"/>
              <a:miter lim="400000"/>
            </a:ln>
          </a:insideH>
          <a:insideV>
            <a:ln w="25400" cap="flat">
              <a:solidFill>
                <a:srgbClr val="929292"/>
              </a:solidFill>
              <a:prstDash val="solid"/>
              <a:miter lim="400000"/>
            </a:ln>
          </a:insideV>
        </a:tcBdr>
        <a:fill>
          <a:noFill/>
        </a:fill>
      </a:tcStyle>
    </a:firstRow>
  </a:tblStyle>
  <a:tblStyle styleId="{8F44A2F1-9E1F-4B54-A3A2-5F16C0AD49E2}" styleName="">
    <a:tblBg/>
    <a:wholeTbl>
      <a:tcTxStyle b="off" i="off">
        <a:fontRef idx="minor">
          <a:srgbClr val="FFFFFF"/>
        </a:fontRef>
        <a:srgbClr val="FFFFFF"/>
      </a:tcTxStyle>
      <a:tcStyle>
        <a:tcBdr>
          <a:left>
            <a:ln w="25400" cap="flat">
              <a:solidFill>
                <a:srgbClr val="FFFFFF"/>
              </a:solidFill>
              <a:prstDash val="solid"/>
              <a:miter lim="400000"/>
            </a:ln>
          </a:left>
          <a:right>
            <a:ln w="25400" cap="flat">
              <a:solidFill>
                <a:srgbClr val="FFFFFF"/>
              </a:solidFill>
              <a:prstDash val="solid"/>
              <a:miter lim="400000"/>
            </a:ln>
          </a:right>
          <a:top>
            <a:ln w="25400" cap="flat">
              <a:solidFill>
                <a:srgbClr val="FFFFFF"/>
              </a:solidFill>
              <a:prstDash val="solid"/>
              <a:miter lim="400000"/>
            </a:ln>
          </a:top>
          <a:bottom>
            <a:ln w="25400" cap="flat">
              <a:solidFill>
                <a:srgbClr val="FFFFFF"/>
              </a:solidFill>
              <a:prstDash val="solid"/>
              <a:miter lim="400000"/>
            </a:ln>
          </a:bottom>
          <a:insideH>
            <a:ln w="25400" cap="flat">
              <a:solidFill>
                <a:srgbClr val="FFFFFF"/>
              </a:solidFill>
              <a:prstDash val="solid"/>
              <a:miter lim="400000"/>
            </a:ln>
          </a:insideH>
          <a:insideV>
            <a:ln w="25400" cap="flat">
              <a:solidFill>
                <a:srgbClr val="FFFFFF"/>
              </a:solidFill>
              <a:prstDash val="solid"/>
              <a:miter lim="400000"/>
            </a:ln>
          </a:insideV>
        </a:tcBdr>
        <a:fill>
          <a:noFill/>
        </a:fill>
      </a:tcStyle>
    </a:wholeTbl>
    <a:band2H>
      <a:tcTxStyle/>
      <a:tcStyle>
        <a:tcBdr/>
        <a:fill>
          <a:solidFill>
            <a:srgbClr val="8C8D8F">
              <a:alpha val="30000"/>
            </a:srgbClr>
          </a:solidFill>
        </a:fill>
      </a:tcStyle>
    </a:band2H>
    <a:firstCol>
      <a:tcTxStyle b="off" i="off">
        <a:fontRef idx="minor">
          <a:srgbClr val="FFFFFF"/>
        </a:fontRef>
        <a:srgbClr val="FFFFFF"/>
      </a:tcTxStyle>
      <a:tcStyle>
        <a:tcBdr>
          <a:left>
            <a:ln w="25400" cap="flat">
              <a:solidFill>
                <a:srgbClr val="FFFFFF"/>
              </a:solidFill>
              <a:prstDash val="solid"/>
              <a:miter lim="400000"/>
            </a:ln>
          </a:left>
          <a:right>
            <a:ln w="25400" cap="flat">
              <a:solidFill>
                <a:srgbClr val="FFFFFF"/>
              </a:solidFill>
              <a:prstDash val="solid"/>
              <a:miter lim="400000"/>
            </a:ln>
          </a:right>
          <a:top>
            <a:ln w="25400" cap="flat">
              <a:solidFill>
                <a:srgbClr val="FFFFFF"/>
              </a:solidFill>
              <a:prstDash val="solid"/>
              <a:miter lim="400000"/>
            </a:ln>
          </a:top>
          <a:bottom>
            <a:ln w="25400" cap="flat">
              <a:solidFill>
                <a:srgbClr val="FFFFFF"/>
              </a:solidFill>
              <a:prstDash val="solid"/>
              <a:miter lim="400000"/>
            </a:ln>
          </a:bottom>
          <a:insideH>
            <a:ln w="25400" cap="flat">
              <a:solidFill>
                <a:srgbClr val="FFFFFF"/>
              </a:solidFill>
              <a:prstDash val="solid"/>
              <a:miter lim="400000"/>
            </a:ln>
          </a:insideH>
          <a:insideV>
            <a:ln w="25400" cap="flat">
              <a:solidFill>
                <a:srgbClr val="FFFFFF"/>
              </a:solidFill>
              <a:prstDash val="solid"/>
              <a:miter lim="400000"/>
            </a:ln>
          </a:insideV>
        </a:tcBdr>
        <a:fill>
          <a:solidFill>
            <a:srgbClr val="929292">
              <a:alpha val="50000"/>
            </a:srgbClr>
          </a:solidFill>
        </a:fill>
      </a:tcStyle>
    </a:firstCol>
    <a:lastRow>
      <a:tcTxStyle b="off" i="off">
        <a:fontRef idx="minor">
          <a:srgbClr val="FFFFFF"/>
        </a:fontRef>
        <a:srgbClr val="FFFFFF"/>
      </a:tcTxStyle>
      <a:tcStyle>
        <a:tcBdr>
          <a:left>
            <a:ln w="25400" cap="flat">
              <a:solidFill>
                <a:srgbClr val="FFFFFF"/>
              </a:solidFill>
              <a:prstDash val="solid"/>
              <a:miter lim="400000"/>
            </a:ln>
          </a:left>
          <a:right>
            <a:ln w="25400" cap="flat">
              <a:solidFill>
                <a:srgbClr val="FFFFFF"/>
              </a:solidFill>
              <a:prstDash val="solid"/>
              <a:miter lim="400000"/>
            </a:ln>
          </a:right>
          <a:top>
            <a:ln w="25400" cap="flat">
              <a:solidFill>
                <a:srgbClr val="FFFFFF"/>
              </a:solidFill>
              <a:prstDash val="solid"/>
              <a:miter lim="400000"/>
            </a:ln>
          </a:top>
          <a:bottom>
            <a:ln w="25400" cap="flat">
              <a:solidFill>
                <a:srgbClr val="FFFFFF"/>
              </a:solidFill>
              <a:prstDash val="solid"/>
              <a:miter lim="400000"/>
            </a:ln>
          </a:bottom>
          <a:insideH>
            <a:ln w="25400" cap="flat">
              <a:solidFill>
                <a:srgbClr val="FFFFFF"/>
              </a:solidFill>
              <a:prstDash val="solid"/>
              <a:miter lim="400000"/>
            </a:ln>
          </a:insideH>
          <a:insideV>
            <a:ln w="25400" cap="flat">
              <a:solidFill>
                <a:srgbClr val="FFFFFF"/>
              </a:solidFill>
              <a:prstDash val="solid"/>
              <a:miter lim="400000"/>
            </a:ln>
          </a:insideV>
        </a:tcBdr>
        <a:fill>
          <a:solidFill>
            <a:srgbClr val="929292">
              <a:alpha val="50000"/>
            </a:srgbClr>
          </a:solidFill>
        </a:fill>
      </a:tcStyle>
    </a:lastRow>
    <a:firstRow>
      <a:tcTxStyle b="off" i="off">
        <a:fontRef idx="minor">
          <a:srgbClr val="FFFFFF"/>
        </a:fontRef>
        <a:srgbClr val="FFFFFF"/>
      </a:tcTxStyle>
      <a:tcStyle>
        <a:tcBdr>
          <a:left>
            <a:ln w="25400" cap="flat">
              <a:solidFill>
                <a:srgbClr val="FFFFFF"/>
              </a:solidFill>
              <a:prstDash val="solid"/>
              <a:miter lim="400000"/>
            </a:ln>
          </a:left>
          <a:right>
            <a:ln w="25400" cap="flat">
              <a:solidFill>
                <a:srgbClr val="FFFFFF"/>
              </a:solidFill>
              <a:prstDash val="solid"/>
              <a:miter lim="400000"/>
            </a:ln>
          </a:right>
          <a:top>
            <a:ln w="25400" cap="flat">
              <a:solidFill>
                <a:srgbClr val="FFFFFF"/>
              </a:solidFill>
              <a:prstDash val="solid"/>
              <a:miter lim="400000"/>
            </a:ln>
          </a:top>
          <a:bottom>
            <a:ln w="25400" cap="flat">
              <a:solidFill>
                <a:srgbClr val="FFFFFF"/>
              </a:solidFill>
              <a:prstDash val="solid"/>
              <a:miter lim="400000"/>
            </a:ln>
          </a:bottom>
          <a:insideH>
            <a:ln w="25400" cap="flat">
              <a:solidFill>
                <a:srgbClr val="FFFFFF"/>
              </a:solidFill>
              <a:prstDash val="solid"/>
              <a:miter lim="400000"/>
            </a:ln>
          </a:insideH>
          <a:insideV>
            <a:ln w="25400" cap="flat">
              <a:solidFill>
                <a:srgbClr val="FFFFFF"/>
              </a:solidFill>
              <a:prstDash val="solid"/>
              <a:miter lim="400000"/>
            </a:ln>
          </a:insideV>
        </a:tcBdr>
        <a:fill>
          <a:solidFill>
            <a:srgbClr val="929292">
              <a:alpha val="50000"/>
            </a:srgb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258"/>
    <p:restoredTop sz="94668"/>
  </p:normalViewPr>
  <p:slideViewPr>
    <p:cSldViewPr snapToGrid="0" snapToObjects="1">
      <p:cViewPr varScale="1">
        <p:scale>
          <a:sx n="74" d="100"/>
          <a:sy n="74" d="100"/>
        </p:scale>
        <p:origin x="1088"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notesMaster" Target="notesMasters/notesMaster1.xml"/><Relationship Id="rId49" Type="http://schemas.openxmlformats.org/officeDocument/2006/relationships/presProps" Target="presProps.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50" Type="http://schemas.openxmlformats.org/officeDocument/2006/relationships/viewProps" Target="viewProps.xml"/><Relationship Id="rId51" Type="http://schemas.openxmlformats.org/officeDocument/2006/relationships/theme" Target="theme/theme1.xml"/><Relationship Id="rId52"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4" name="Shape 134"/>
          <p:cNvSpPr>
            <a:spLocks noGrp="1" noRot="1" noChangeAspect="1"/>
          </p:cNvSpPr>
          <p:nvPr>
            <p:ph type="sldImg"/>
          </p:nvPr>
        </p:nvSpPr>
        <p:spPr>
          <a:xfrm>
            <a:off x="1143000" y="685800"/>
            <a:ext cx="4572000" cy="3429000"/>
          </a:xfrm>
          <a:prstGeom prst="rect">
            <a:avLst/>
          </a:prstGeom>
        </p:spPr>
        <p:txBody>
          <a:bodyPr/>
          <a:lstStyle/>
          <a:p>
            <a:endParaRPr/>
          </a:p>
        </p:txBody>
      </p:sp>
      <p:sp>
        <p:nvSpPr>
          <p:cNvPr id="135" name="Shape 135"/>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defTabSz="584200" latinLnBrk="0">
      <a:defRPr sz="2200">
        <a:latin typeface="Lucida Grande"/>
        <a:ea typeface="Lucida Grande"/>
        <a:cs typeface="Lucida Grande"/>
        <a:sym typeface="Lucida Grande"/>
      </a:defRPr>
    </a:lvl1pPr>
    <a:lvl2pPr indent="228600" defTabSz="584200" latinLnBrk="0">
      <a:defRPr sz="2200">
        <a:latin typeface="Lucida Grande"/>
        <a:ea typeface="Lucida Grande"/>
        <a:cs typeface="Lucida Grande"/>
        <a:sym typeface="Lucida Grande"/>
      </a:defRPr>
    </a:lvl2pPr>
    <a:lvl3pPr indent="457200" defTabSz="584200" latinLnBrk="0">
      <a:defRPr sz="2200">
        <a:latin typeface="Lucida Grande"/>
        <a:ea typeface="Lucida Grande"/>
        <a:cs typeface="Lucida Grande"/>
        <a:sym typeface="Lucida Grande"/>
      </a:defRPr>
    </a:lvl3pPr>
    <a:lvl4pPr indent="685800" defTabSz="584200" latinLnBrk="0">
      <a:defRPr sz="2200">
        <a:latin typeface="Lucida Grande"/>
        <a:ea typeface="Lucida Grande"/>
        <a:cs typeface="Lucida Grande"/>
        <a:sym typeface="Lucida Grande"/>
      </a:defRPr>
    </a:lvl4pPr>
    <a:lvl5pPr indent="914400" defTabSz="584200" latinLnBrk="0">
      <a:defRPr sz="2200">
        <a:latin typeface="Lucida Grande"/>
        <a:ea typeface="Lucida Grande"/>
        <a:cs typeface="Lucida Grande"/>
        <a:sym typeface="Lucida Grande"/>
      </a:defRPr>
    </a:lvl5pPr>
    <a:lvl6pPr indent="1143000" defTabSz="584200" latinLnBrk="0">
      <a:defRPr sz="2200">
        <a:latin typeface="Lucida Grande"/>
        <a:ea typeface="Lucida Grande"/>
        <a:cs typeface="Lucida Grande"/>
        <a:sym typeface="Lucida Grande"/>
      </a:defRPr>
    </a:lvl6pPr>
    <a:lvl7pPr indent="1371600" defTabSz="584200" latinLnBrk="0">
      <a:defRPr sz="2200">
        <a:latin typeface="Lucida Grande"/>
        <a:ea typeface="Lucida Grande"/>
        <a:cs typeface="Lucida Grande"/>
        <a:sym typeface="Lucida Grande"/>
      </a:defRPr>
    </a:lvl7pPr>
    <a:lvl8pPr indent="1600200" defTabSz="584200" latinLnBrk="0">
      <a:defRPr sz="2200">
        <a:latin typeface="Lucida Grande"/>
        <a:ea typeface="Lucida Grande"/>
        <a:cs typeface="Lucida Grande"/>
        <a:sym typeface="Lucida Grande"/>
      </a:defRPr>
    </a:lvl8pPr>
    <a:lvl9pPr indent="1828800" defTabSz="584200" latinLnBrk="0">
      <a:defRPr sz="2200">
        <a:latin typeface="Lucida Grande"/>
        <a:ea typeface="Lucida Grande"/>
        <a:cs typeface="Lucida Grande"/>
        <a:sym typeface="Lucida Grande"/>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 name="Shape 140"/>
          <p:cNvSpPr>
            <a:spLocks noGrp="1" noRot="1" noChangeAspect="1"/>
          </p:cNvSpPr>
          <p:nvPr>
            <p:ph type="sldImg"/>
          </p:nvPr>
        </p:nvSpPr>
        <p:spPr>
          <a:prstGeom prst="rect">
            <a:avLst/>
          </a:prstGeom>
        </p:spPr>
        <p:txBody>
          <a:bodyPr/>
          <a:lstStyle/>
          <a:p>
            <a:endParaRPr/>
          </a:p>
        </p:txBody>
      </p:sp>
      <p:sp>
        <p:nvSpPr>
          <p:cNvPr id="141" name="Shape 141"/>
          <p:cNvSpPr>
            <a:spLocks noGrp="1"/>
          </p:cNvSpPr>
          <p:nvPr>
            <p:ph type="body" sz="quarter" idx="1"/>
          </p:nvPr>
        </p:nvSpPr>
        <p:spPr>
          <a:prstGeom prst="rect">
            <a:avLst/>
          </a:prstGeom>
        </p:spPr>
        <p:txBody>
          <a:bodyPr/>
          <a:lstStyle/>
          <a:p>
            <a:pPr algn="ctr">
              <a:defRPr sz="2400">
                <a:solidFill>
                  <a:srgbClr val="FFFFFF"/>
                </a:solidFill>
                <a:latin typeface="+mn-lt"/>
                <a:ea typeface="+mn-ea"/>
                <a:cs typeface="+mn-cs"/>
                <a:sym typeface="Gill Sans"/>
              </a:defRPr>
            </a:pPr>
            <a:r>
              <a:rPr sz="1400" dirty="0">
                <a:solidFill>
                  <a:srgbClr val="000000"/>
                </a:solidFill>
              </a:rPr>
              <a:t>On this journey we connect strongly with the stories of Vicki’s mum Joan, and grandma Alice.</a:t>
            </a:r>
          </a:p>
          <a:p>
            <a:pPr algn="ctr">
              <a:defRPr sz="2400">
                <a:solidFill>
                  <a:srgbClr val="FFFFFF"/>
                </a:solidFill>
                <a:latin typeface="+mn-lt"/>
                <a:ea typeface="+mn-ea"/>
                <a:cs typeface="+mn-cs"/>
                <a:sym typeface="Gill Sans"/>
              </a:defRPr>
            </a:pPr>
            <a:r>
              <a:rPr sz="1400" dirty="0">
                <a:solidFill>
                  <a:srgbClr val="000000"/>
                </a:solidFill>
              </a:rPr>
              <a:t>Our Yingadi Immersion will contain three key experiences; </a:t>
            </a:r>
            <a:r>
              <a:rPr lang="en-US" sz="1400" dirty="0" smtClean="0">
                <a:solidFill>
                  <a:srgbClr val="000000"/>
                </a:solidFill>
              </a:rPr>
              <a:t>Boort,</a:t>
            </a:r>
            <a:r>
              <a:rPr sz="1400" dirty="0" smtClean="0">
                <a:solidFill>
                  <a:srgbClr val="000000"/>
                </a:solidFill>
              </a:rPr>
              <a:t>  Balranald</a:t>
            </a:r>
            <a:r>
              <a:rPr lang="en-US" sz="1400" baseline="0" dirty="0" smtClean="0">
                <a:solidFill>
                  <a:srgbClr val="000000"/>
                </a:solidFill>
              </a:rPr>
              <a:t> &amp;</a:t>
            </a:r>
            <a:r>
              <a:rPr sz="1400" dirty="0" smtClean="0">
                <a:solidFill>
                  <a:srgbClr val="000000"/>
                </a:solidFill>
              </a:rPr>
              <a:t> </a:t>
            </a:r>
            <a:r>
              <a:rPr sz="1400" dirty="0">
                <a:solidFill>
                  <a:srgbClr val="000000"/>
                </a:solidFill>
              </a:rPr>
              <a:t>being at Lake </a:t>
            </a:r>
            <a:r>
              <a:rPr sz="1400" dirty="0" smtClean="0">
                <a:solidFill>
                  <a:srgbClr val="000000"/>
                </a:solidFill>
              </a:rPr>
              <a:t>Mungo</a:t>
            </a:r>
            <a:r>
              <a:rPr lang="en-US" sz="1400" dirty="0" smtClean="0">
                <a:solidFill>
                  <a:srgbClr val="000000"/>
                </a:solidFill>
              </a:rPr>
              <a:t>.</a:t>
            </a:r>
            <a:endParaRPr sz="1400" dirty="0">
              <a:solidFill>
                <a:srgbClr val="000000"/>
              </a:solidFill>
            </a:endParaRPr>
          </a:p>
          <a:p>
            <a:pPr algn="ctr">
              <a:defRPr sz="2400">
                <a:solidFill>
                  <a:srgbClr val="FFFFFF"/>
                </a:solidFill>
                <a:latin typeface="+mn-lt"/>
                <a:ea typeface="+mn-ea"/>
                <a:cs typeface="+mn-cs"/>
                <a:sym typeface="Gill Sans"/>
              </a:defRPr>
            </a:pPr>
            <a:r>
              <a:rPr sz="1400" dirty="0">
                <a:solidFill>
                  <a:srgbClr val="000000"/>
                </a:solidFill>
              </a:rPr>
              <a:t>Balranald is a small town on the Murrumbidgee River about two hours from Lake Mungo. Balranald is the home of members of Vicki’s family who are inviting us to listen to some of their stories of life in Balranald. We will visit a number of places in and around Balranald significant to Vicki’s family and we will experience the contemporary cultures at Balranald. We will be invited by our experiences of contemporary Aboriginal and non-Aboriginal culture in Balranald to begin to critically reflect on our own cultural narratives.</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 name="Shape 148"/>
          <p:cNvSpPr>
            <a:spLocks noGrp="1" noRot="1" noChangeAspect="1"/>
          </p:cNvSpPr>
          <p:nvPr>
            <p:ph type="sldImg"/>
          </p:nvPr>
        </p:nvSpPr>
        <p:spPr>
          <a:prstGeom prst="rect">
            <a:avLst/>
          </a:prstGeom>
        </p:spPr>
        <p:txBody>
          <a:bodyPr/>
          <a:lstStyle/>
          <a:p>
            <a:endParaRPr/>
          </a:p>
        </p:txBody>
      </p:sp>
      <p:sp>
        <p:nvSpPr>
          <p:cNvPr id="149" name="Shape 149"/>
          <p:cNvSpPr>
            <a:spLocks noGrp="1"/>
          </p:cNvSpPr>
          <p:nvPr>
            <p:ph type="body" sz="quarter" idx="1"/>
          </p:nvPr>
        </p:nvSpPr>
        <p:spPr>
          <a:prstGeom prst="rect">
            <a:avLst/>
          </a:prstGeom>
        </p:spPr>
        <p:txBody>
          <a:bodyPr/>
          <a:lstStyle/>
          <a:p>
            <a:r>
              <a:rPr dirty="0"/>
              <a:t>Jida at Boort - There are more than 2,000 scar trees around Lake Boort. The trees were crucial to the local Dja Dja Wurrung people who lived in the wetland area known for its red gum forest, and used the bark in "all facets of their lives".</a:t>
            </a:r>
          </a:p>
          <a:p>
            <a:r>
              <a:rPr dirty="0"/>
              <a:t>They were used to build canoes, shelters, shields, for grinding seeds into flour, for burials, for drying possum skins and for art works.</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 name="Shape 161"/>
          <p:cNvSpPr>
            <a:spLocks noGrp="1" noRot="1" noChangeAspect="1"/>
          </p:cNvSpPr>
          <p:nvPr>
            <p:ph type="sldImg"/>
          </p:nvPr>
        </p:nvSpPr>
        <p:spPr>
          <a:prstGeom prst="rect">
            <a:avLst/>
          </a:prstGeom>
        </p:spPr>
        <p:txBody>
          <a:bodyPr/>
          <a:lstStyle/>
          <a:p>
            <a:endParaRPr/>
          </a:p>
        </p:txBody>
      </p:sp>
      <p:sp>
        <p:nvSpPr>
          <p:cNvPr id="162" name="Shape 162"/>
          <p:cNvSpPr>
            <a:spLocks noGrp="1"/>
          </p:cNvSpPr>
          <p:nvPr>
            <p:ph type="body" sz="quarter" idx="1"/>
          </p:nvPr>
        </p:nvSpPr>
        <p:spPr>
          <a:prstGeom prst="rect">
            <a:avLst/>
          </a:prstGeom>
        </p:spPr>
        <p:txBody>
          <a:bodyPr/>
          <a:lstStyle/>
          <a:p>
            <a:r>
              <a:t>Vicki Clark at her home - A custodian for the message stick that will keep us safe as we move into Mhutti Mhutti Country.</a:t>
            </a:r>
          </a:p>
          <a:p>
            <a:endParaRPr/>
          </a:p>
          <a:p>
            <a:r>
              <a:t>The Wamba Wamba / Wemba Wemba people were the first traditional Aboriginal owners of the local land and continue to be acknowledged as an important part of the area's history. </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 name="Shape 208"/>
          <p:cNvSpPr>
            <a:spLocks noGrp="1" noRot="1" noChangeAspect="1"/>
          </p:cNvSpPr>
          <p:nvPr>
            <p:ph type="sldImg"/>
          </p:nvPr>
        </p:nvSpPr>
        <p:spPr>
          <a:prstGeom prst="rect">
            <a:avLst/>
          </a:prstGeom>
        </p:spPr>
        <p:txBody>
          <a:bodyPr/>
          <a:lstStyle/>
          <a:p>
            <a:endParaRPr/>
          </a:p>
        </p:txBody>
      </p:sp>
      <p:sp>
        <p:nvSpPr>
          <p:cNvPr id="209" name="Shape 209"/>
          <p:cNvSpPr>
            <a:spLocks noGrp="1"/>
          </p:cNvSpPr>
          <p:nvPr>
            <p:ph type="body" sz="quarter" idx="1"/>
          </p:nvPr>
        </p:nvSpPr>
        <p:spPr>
          <a:prstGeom prst="rect">
            <a:avLst/>
          </a:prstGeom>
        </p:spPr>
        <p:txBody>
          <a:bodyPr/>
          <a:lstStyle/>
          <a:p>
            <a:r>
              <a:t>Footsteps discovered in the sand -re buried now but plaster casts have been made and are place in the visitors centre.</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amp; Subtitle">
    <p:spTree>
      <p:nvGrpSpPr>
        <p:cNvPr id="1" name=""/>
        <p:cNvGrpSpPr/>
        <p:nvPr/>
      </p:nvGrpSpPr>
      <p:grpSpPr>
        <a:xfrm>
          <a:off x="0" y="0"/>
          <a:ext cx="0" cy="0"/>
          <a:chOff x="0" y="0"/>
          <a:chExt cx="0" cy="0"/>
        </a:xfrm>
      </p:grpSpPr>
      <p:sp>
        <p:nvSpPr>
          <p:cNvPr id="11" name="Title Text"/>
          <p:cNvSpPr txBox="1">
            <a:spLocks noGrp="1"/>
          </p:cNvSpPr>
          <p:nvPr>
            <p:ph type="title"/>
          </p:nvPr>
        </p:nvSpPr>
        <p:spPr>
          <a:xfrm>
            <a:off x="1270000" y="1638300"/>
            <a:ext cx="10464800" cy="3302000"/>
          </a:xfrm>
          <a:prstGeom prst="rect">
            <a:avLst/>
          </a:prstGeom>
        </p:spPr>
        <p:txBody>
          <a:bodyPr anchor="b"/>
          <a:lstStyle/>
          <a:p>
            <a:r>
              <a:t>Title Text</a:t>
            </a:r>
          </a:p>
        </p:txBody>
      </p:sp>
      <p:sp>
        <p:nvSpPr>
          <p:cNvPr id="12" name="Body Level One…"/>
          <p:cNvSpPr txBox="1">
            <a:spLocks noGrp="1"/>
          </p:cNvSpPr>
          <p:nvPr>
            <p:ph type="body" sz="quarter" idx="1"/>
          </p:nvPr>
        </p:nvSpPr>
        <p:spPr>
          <a:xfrm>
            <a:off x="1270000" y="5029200"/>
            <a:ext cx="10464800" cy="1130300"/>
          </a:xfrm>
          <a:prstGeom prst="rect">
            <a:avLst/>
          </a:prstGeom>
        </p:spPr>
        <p:txBody>
          <a:bodyPr anchor="t"/>
          <a:lstStyle>
            <a:lvl1pPr marL="0" indent="0" algn="ctr">
              <a:spcBef>
                <a:spcPts val="0"/>
              </a:spcBef>
              <a:buSzTx/>
              <a:buNone/>
              <a:defRPr sz="3600"/>
            </a:lvl1pPr>
            <a:lvl2pPr marL="0" indent="0" algn="ctr">
              <a:spcBef>
                <a:spcPts val="0"/>
              </a:spcBef>
              <a:buSzTx/>
              <a:buNone/>
              <a:defRPr sz="3600"/>
            </a:lvl2pPr>
            <a:lvl3pPr marL="0" indent="0" algn="ctr">
              <a:spcBef>
                <a:spcPts val="0"/>
              </a:spcBef>
              <a:buSzTx/>
              <a:buNone/>
              <a:defRPr sz="3600"/>
            </a:lvl3pPr>
            <a:lvl4pPr marL="0" indent="0" algn="ctr">
              <a:spcBef>
                <a:spcPts val="0"/>
              </a:spcBef>
              <a:buSzTx/>
              <a:buNone/>
              <a:defRPr sz="3600"/>
            </a:lvl4pPr>
            <a:lvl5pPr marL="0" indent="0" algn="ctr">
              <a:spcBef>
                <a:spcPts val="0"/>
              </a:spcBef>
              <a:buSzTx/>
              <a:buNone/>
              <a:defRPr sz="3600"/>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20" name="Title Text"/>
          <p:cNvSpPr txBox="1">
            <a:spLocks noGrp="1"/>
          </p:cNvSpPr>
          <p:nvPr>
            <p:ph type="title"/>
          </p:nvPr>
        </p:nvSpPr>
        <p:spPr>
          <a:prstGeom prst="rect">
            <a:avLst/>
          </a:prstGeom>
        </p:spPr>
        <p:txBody>
          <a:bodyPr/>
          <a:lstStyle/>
          <a:p>
            <a:r>
              <a:t>Title Text</a:t>
            </a:r>
          </a:p>
        </p:txBody>
      </p:sp>
      <p:sp>
        <p:nvSpPr>
          <p:cNvPr id="21" name="Body Level One…"/>
          <p:cNvSpPr txBox="1">
            <a:spLocks noGrp="1"/>
          </p:cNvSpPr>
          <p:nvPr>
            <p:ph type="body" idx="1"/>
          </p:nvPr>
        </p:nvSpPr>
        <p:spPr>
          <a:xfrm>
            <a:off x="1270000" y="2768600"/>
            <a:ext cx="10464800" cy="5715000"/>
          </a:xfrm>
          <a:prstGeom prst="rect">
            <a:avLst/>
          </a:prstGeom>
        </p:spPr>
        <p:txBody>
          <a:bodyPr/>
          <a:lstStyle>
            <a:lvl1pPr>
              <a:spcBef>
                <a:spcPts val="2400"/>
              </a:spcBef>
            </a:lvl1pPr>
            <a:lvl2pPr>
              <a:spcBef>
                <a:spcPts val="2400"/>
              </a:spcBef>
            </a:lvl2pPr>
            <a:lvl3pPr>
              <a:spcBef>
                <a:spcPts val="2400"/>
              </a:spcBef>
            </a:lvl3pPr>
            <a:lvl4pPr>
              <a:spcBef>
                <a:spcPts val="2400"/>
              </a:spcBef>
            </a:lvl4pPr>
            <a:lvl5pPr>
              <a:spcBef>
                <a:spcPts val="2400"/>
              </a:spcBef>
            </a:lvl5pPr>
          </a:lstStyle>
          <a:p>
            <a:r>
              <a:t>Body Level One</a:t>
            </a:r>
          </a:p>
          <a:p>
            <a:pPr lvl="1"/>
            <a:r>
              <a:t>Body Level Two</a:t>
            </a:r>
          </a:p>
          <a:p>
            <a:pPr lvl="2"/>
            <a:r>
              <a:t>Body Level Three</a:t>
            </a:r>
          </a:p>
          <a:p>
            <a:pPr lvl="3"/>
            <a:r>
              <a:t>Body Level Four</a:t>
            </a:r>
          </a:p>
          <a:p>
            <a:pPr lvl="4"/>
            <a:r>
              <a:t>Body Level Five</a:t>
            </a:r>
          </a:p>
        </p:txBody>
      </p:sp>
      <p:sp>
        <p:nvSpPr>
          <p:cNvPr id="2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itle &amp; Bullets - 2 Column">
    <p:spTree>
      <p:nvGrpSpPr>
        <p:cNvPr id="1" name=""/>
        <p:cNvGrpSpPr/>
        <p:nvPr/>
      </p:nvGrpSpPr>
      <p:grpSpPr>
        <a:xfrm>
          <a:off x="0" y="0"/>
          <a:ext cx="0" cy="0"/>
          <a:chOff x="0" y="0"/>
          <a:chExt cx="0" cy="0"/>
        </a:xfrm>
      </p:grpSpPr>
      <p:sp>
        <p:nvSpPr>
          <p:cNvPr id="29" name="Title Text"/>
          <p:cNvSpPr txBox="1">
            <a:spLocks noGrp="1"/>
          </p:cNvSpPr>
          <p:nvPr>
            <p:ph type="title"/>
          </p:nvPr>
        </p:nvSpPr>
        <p:spPr>
          <a:prstGeom prst="rect">
            <a:avLst/>
          </a:prstGeom>
        </p:spPr>
        <p:txBody>
          <a:bodyPr/>
          <a:lstStyle/>
          <a:p>
            <a:r>
              <a:t>Title Text</a:t>
            </a:r>
          </a:p>
        </p:txBody>
      </p:sp>
      <p:sp>
        <p:nvSpPr>
          <p:cNvPr id="30" name="Body Level One…"/>
          <p:cNvSpPr txBox="1">
            <a:spLocks noGrp="1"/>
          </p:cNvSpPr>
          <p:nvPr>
            <p:ph type="body" idx="1"/>
          </p:nvPr>
        </p:nvSpPr>
        <p:spPr>
          <a:xfrm>
            <a:off x="1270000" y="2768600"/>
            <a:ext cx="10464800" cy="5715000"/>
          </a:xfrm>
          <a:prstGeom prst="rect">
            <a:avLst/>
          </a:prstGeom>
        </p:spPr>
        <p:txBody>
          <a:bodyPr numCol="2" spcCol="523240" anchor="t"/>
          <a:lstStyle>
            <a:lvl1pPr marL="812120" indent="-494620">
              <a:spcBef>
                <a:spcPts val="3800"/>
              </a:spcBef>
              <a:defRPr sz="3200"/>
            </a:lvl1pPr>
            <a:lvl2pPr marL="1256620" indent="-494620">
              <a:spcBef>
                <a:spcPts val="3800"/>
              </a:spcBef>
              <a:defRPr sz="3200"/>
            </a:lvl2pPr>
            <a:lvl3pPr marL="1701120" indent="-494620">
              <a:spcBef>
                <a:spcPts val="3800"/>
              </a:spcBef>
              <a:defRPr sz="3200"/>
            </a:lvl3pPr>
            <a:lvl4pPr marL="2145620" indent="-494620">
              <a:spcBef>
                <a:spcPts val="3800"/>
              </a:spcBef>
              <a:defRPr sz="3200"/>
            </a:lvl4pPr>
            <a:lvl5pPr marL="2590120" indent="-494620">
              <a:spcBef>
                <a:spcPts val="3800"/>
              </a:spcBef>
              <a:defRPr sz="3200"/>
            </a:lvl5pPr>
          </a:lstStyle>
          <a:p>
            <a:r>
              <a:t>Body Level One</a:t>
            </a:r>
          </a:p>
          <a:p>
            <a:pPr lvl="1"/>
            <a:r>
              <a:t>Body Level Two</a:t>
            </a:r>
          </a:p>
          <a:p>
            <a:pPr lvl="2"/>
            <a:r>
              <a:t>Body Level Three</a:t>
            </a:r>
          </a:p>
          <a:p>
            <a:pPr lvl="3"/>
            <a:r>
              <a:t>Body Level Four</a:t>
            </a:r>
          </a:p>
          <a:p>
            <a:pPr lvl="4"/>
            <a:r>
              <a:t>Body Level Five</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38"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3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4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 Top">
    <p:spTree>
      <p:nvGrpSpPr>
        <p:cNvPr id="1" name=""/>
        <p:cNvGrpSpPr/>
        <p:nvPr/>
      </p:nvGrpSpPr>
      <p:grpSpPr>
        <a:xfrm>
          <a:off x="0" y="0"/>
          <a:ext cx="0" cy="0"/>
          <a:chOff x="0" y="0"/>
          <a:chExt cx="0" cy="0"/>
        </a:xfrm>
      </p:grpSpPr>
      <p:sp>
        <p:nvSpPr>
          <p:cNvPr id="53" name="Title Text"/>
          <p:cNvSpPr txBox="1">
            <a:spLocks noGrp="1"/>
          </p:cNvSpPr>
          <p:nvPr>
            <p:ph type="title"/>
          </p:nvPr>
        </p:nvSpPr>
        <p:spPr>
          <a:prstGeom prst="rect">
            <a:avLst/>
          </a:prstGeom>
        </p:spPr>
        <p:txBody>
          <a:bodyPr/>
          <a:lstStyle/>
          <a:p>
            <a:r>
              <a:t>Title Text</a:t>
            </a:r>
          </a:p>
        </p:txBody>
      </p:sp>
      <p:sp>
        <p:nvSpPr>
          <p:cNvPr id="5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Title - Center">
    <p:spTree>
      <p:nvGrpSpPr>
        <p:cNvPr id="1" name=""/>
        <p:cNvGrpSpPr/>
        <p:nvPr/>
      </p:nvGrpSpPr>
      <p:grpSpPr>
        <a:xfrm>
          <a:off x="0" y="0"/>
          <a:ext cx="0" cy="0"/>
          <a:chOff x="0" y="0"/>
          <a:chExt cx="0" cy="0"/>
        </a:xfrm>
      </p:grpSpPr>
      <p:sp>
        <p:nvSpPr>
          <p:cNvPr id="61" name="Title Text"/>
          <p:cNvSpPr txBox="1">
            <a:spLocks noGrp="1"/>
          </p:cNvSpPr>
          <p:nvPr>
            <p:ph type="title"/>
          </p:nvPr>
        </p:nvSpPr>
        <p:spPr>
          <a:xfrm>
            <a:off x="1270000" y="2971800"/>
            <a:ext cx="10464800" cy="3810000"/>
          </a:xfrm>
          <a:prstGeom prst="rect">
            <a:avLst/>
          </a:prstGeom>
        </p:spPr>
        <p:txBody>
          <a:bodyPr/>
          <a:lstStyle/>
          <a:p>
            <a:r>
              <a:t>Title Text</a:t>
            </a:r>
          </a:p>
        </p:txBody>
      </p:sp>
      <p:sp>
        <p:nvSpPr>
          <p:cNvPr id="6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Photo - Horizontal">
    <p:spTree>
      <p:nvGrpSpPr>
        <p:cNvPr id="1" name=""/>
        <p:cNvGrpSpPr/>
        <p:nvPr/>
      </p:nvGrpSpPr>
      <p:grpSpPr>
        <a:xfrm>
          <a:off x="0" y="0"/>
          <a:ext cx="0" cy="0"/>
          <a:chOff x="0" y="0"/>
          <a:chExt cx="0" cy="0"/>
        </a:xfrm>
      </p:grpSpPr>
      <p:sp>
        <p:nvSpPr>
          <p:cNvPr id="69" name="Image"/>
          <p:cNvSpPr>
            <a:spLocks noGrp="1"/>
          </p:cNvSpPr>
          <p:nvPr>
            <p:ph type="pic" sz="half" idx="13"/>
          </p:nvPr>
        </p:nvSpPr>
        <p:spPr>
          <a:xfrm>
            <a:off x="3454400" y="1803400"/>
            <a:ext cx="6096000" cy="4572000"/>
          </a:xfrm>
          <a:prstGeom prst="rect">
            <a:avLst/>
          </a:prstGeom>
        </p:spPr>
        <p:txBody>
          <a:bodyPr lIns="91439" tIns="45719" rIns="91439" bIns="45719" anchor="t"/>
          <a:lstStyle/>
          <a:p>
            <a:endParaRPr/>
          </a:p>
        </p:txBody>
      </p:sp>
      <p:sp>
        <p:nvSpPr>
          <p:cNvPr id="70" name="Title Text"/>
          <p:cNvSpPr txBox="1">
            <a:spLocks noGrp="1"/>
          </p:cNvSpPr>
          <p:nvPr>
            <p:ph type="title"/>
          </p:nvPr>
        </p:nvSpPr>
        <p:spPr>
          <a:xfrm>
            <a:off x="1270000" y="7366000"/>
            <a:ext cx="10464800" cy="1701800"/>
          </a:xfrm>
          <a:prstGeom prst="rect">
            <a:avLst/>
          </a:prstGeom>
        </p:spPr>
        <p:txBody>
          <a:bodyPr/>
          <a:lstStyle/>
          <a:p>
            <a:r>
              <a:t>Title Text</a:t>
            </a:r>
          </a:p>
        </p:txBody>
      </p:sp>
      <p:sp>
        <p:nvSpPr>
          <p:cNvPr id="7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hoto - Horizontal Reflection">
    <p:spTree>
      <p:nvGrpSpPr>
        <p:cNvPr id="1" name=""/>
        <p:cNvGrpSpPr/>
        <p:nvPr/>
      </p:nvGrpSpPr>
      <p:grpSpPr>
        <a:xfrm>
          <a:off x="0" y="0"/>
          <a:ext cx="0" cy="0"/>
          <a:chOff x="0" y="0"/>
          <a:chExt cx="0" cy="0"/>
        </a:xfrm>
      </p:grpSpPr>
      <p:sp>
        <p:nvSpPr>
          <p:cNvPr id="78" name="Image"/>
          <p:cNvSpPr>
            <a:spLocks noGrp="1"/>
          </p:cNvSpPr>
          <p:nvPr>
            <p:ph type="pic" sz="half" idx="13"/>
          </p:nvPr>
        </p:nvSpPr>
        <p:spPr>
          <a:xfrm>
            <a:off x="3454400" y="1803400"/>
            <a:ext cx="6096000" cy="4572000"/>
          </a:xfrm>
          <a:prstGeom prst="rect">
            <a:avLst/>
          </a:prstGeom>
          <a:effectLst>
            <a:reflection stA="50000" endPos="40000" dir="5400000" sy="-100000" algn="bl" rotWithShape="0"/>
          </a:effectLst>
        </p:spPr>
        <p:txBody>
          <a:bodyPr lIns="91439" tIns="45719" rIns="91439" bIns="45719" anchor="t"/>
          <a:lstStyle/>
          <a:p>
            <a:endParaRPr/>
          </a:p>
        </p:txBody>
      </p:sp>
      <p:sp>
        <p:nvSpPr>
          <p:cNvPr id="79" name="Title Text"/>
          <p:cNvSpPr txBox="1">
            <a:spLocks noGrp="1"/>
          </p:cNvSpPr>
          <p:nvPr>
            <p:ph type="title"/>
          </p:nvPr>
        </p:nvSpPr>
        <p:spPr>
          <a:xfrm>
            <a:off x="1270000" y="7366000"/>
            <a:ext cx="10464800" cy="1701800"/>
          </a:xfrm>
          <a:prstGeom prst="rect">
            <a:avLst/>
          </a:prstGeom>
        </p:spPr>
        <p:txBody>
          <a:bodyPr/>
          <a:lstStyle/>
          <a:p>
            <a:r>
              <a:t>Title Text</a:t>
            </a:r>
          </a:p>
        </p:txBody>
      </p:sp>
      <p:sp>
        <p:nvSpPr>
          <p:cNvPr id="8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Photo - Vertical">
    <p:spTree>
      <p:nvGrpSpPr>
        <p:cNvPr id="1" name=""/>
        <p:cNvGrpSpPr/>
        <p:nvPr/>
      </p:nvGrpSpPr>
      <p:grpSpPr>
        <a:xfrm>
          <a:off x="0" y="0"/>
          <a:ext cx="0" cy="0"/>
          <a:chOff x="0" y="0"/>
          <a:chExt cx="0" cy="0"/>
        </a:xfrm>
      </p:grpSpPr>
      <p:sp>
        <p:nvSpPr>
          <p:cNvPr id="87" name="Image"/>
          <p:cNvSpPr>
            <a:spLocks noGrp="1"/>
          </p:cNvSpPr>
          <p:nvPr>
            <p:ph type="pic" sz="half" idx="13"/>
          </p:nvPr>
        </p:nvSpPr>
        <p:spPr>
          <a:xfrm>
            <a:off x="6946900" y="1828800"/>
            <a:ext cx="4572000" cy="6096000"/>
          </a:xfrm>
          <a:prstGeom prst="rect">
            <a:avLst/>
          </a:prstGeom>
        </p:spPr>
        <p:txBody>
          <a:bodyPr lIns="91439" tIns="45719" rIns="91439" bIns="45719" anchor="t"/>
          <a:lstStyle/>
          <a:p>
            <a:endParaRPr/>
          </a:p>
        </p:txBody>
      </p:sp>
      <p:sp>
        <p:nvSpPr>
          <p:cNvPr id="88" name="Title Text"/>
          <p:cNvSpPr txBox="1">
            <a:spLocks noGrp="1"/>
          </p:cNvSpPr>
          <p:nvPr>
            <p:ph type="title"/>
          </p:nvPr>
        </p:nvSpPr>
        <p:spPr>
          <a:xfrm>
            <a:off x="635000" y="1524000"/>
            <a:ext cx="5867400" cy="3302000"/>
          </a:xfrm>
          <a:prstGeom prst="rect">
            <a:avLst/>
          </a:prstGeom>
        </p:spPr>
        <p:txBody>
          <a:bodyPr anchor="b"/>
          <a:lstStyle>
            <a:lvl1pPr>
              <a:defRPr sz="7000"/>
            </a:lvl1pPr>
          </a:lstStyle>
          <a:p>
            <a:r>
              <a:t>Title Text</a:t>
            </a:r>
          </a:p>
        </p:txBody>
      </p:sp>
      <p:sp>
        <p:nvSpPr>
          <p:cNvPr id="89" name="Body Level One…"/>
          <p:cNvSpPr txBox="1">
            <a:spLocks noGrp="1"/>
          </p:cNvSpPr>
          <p:nvPr>
            <p:ph type="body" sz="quarter" idx="1"/>
          </p:nvPr>
        </p:nvSpPr>
        <p:spPr>
          <a:xfrm>
            <a:off x="635000" y="4902200"/>
            <a:ext cx="5867400" cy="3302000"/>
          </a:xfrm>
          <a:prstGeom prst="rect">
            <a:avLst/>
          </a:prstGeom>
        </p:spPr>
        <p:txBody>
          <a:bodyPr anchor="t"/>
          <a:lstStyle>
            <a:lvl1pPr marL="0" indent="0" algn="ctr">
              <a:spcBef>
                <a:spcPts val="0"/>
              </a:spcBef>
              <a:buSzTx/>
              <a:buNone/>
              <a:defRPr sz="3400"/>
            </a:lvl1pPr>
            <a:lvl2pPr marL="0" indent="0" algn="ctr">
              <a:spcBef>
                <a:spcPts val="0"/>
              </a:spcBef>
              <a:buSzTx/>
              <a:buNone/>
              <a:defRPr sz="3400"/>
            </a:lvl2pPr>
            <a:lvl3pPr marL="0" indent="0" algn="ctr">
              <a:spcBef>
                <a:spcPts val="0"/>
              </a:spcBef>
              <a:buSzTx/>
              <a:buNone/>
              <a:defRPr sz="3400"/>
            </a:lvl3pPr>
            <a:lvl4pPr marL="0" indent="0" algn="ctr">
              <a:spcBef>
                <a:spcPts val="0"/>
              </a:spcBef>
              <a:buSzTx/>
              <a:buNone/>
              <a:defRPr sz="3400"/>
            </a:lvl4pPr>
            <a:lvl5pPr marL="0" indent="0" algn="ctr">
              <a:spcBef>
                <a:spcPts val="0"/>
              </a:spcBef>
              <a:buSzTx/>
              <a:buNone/>
              <a:defRPr sz="3400"/>
            </a:lvl5pPr>
          </a:lstStyle>
          <a:p>
            <a:r>
              <a:t>Body Level One</a:t>
            </a:r>
          </a:p>
          <a:p>
            <a:pPr lvl="1"/>
            <a:r>
              <a:t>Body Level Two</a:t>
            </a:r>
          </a:p>
          <a:p>
            <a:pPr lvl="2"/>
            <a:r>
              <a:t>Body Level Three</a:t>
            </a:r>
          </a:p>
          <a:p>
            <a:pPr lvl="3"/>
            <a:r>
              <a:t>Body Level Four</a:t>
            </a:r>
          </a:p>
          <a:p>
            <a:pPr lvl="4"/>
            <a:r>
              <a:t>Body Level Five</a:t>
            </a:r>
          </a:p>
        </p:txBody>
      </p:sp>
      <p:sp>
        <p:nvSpPr>
          <p:cNvPr id="9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Photo - Vertical Reflection">
    <p:spTree>
      <p:nvGrpSpPr>
        <p:cNvPr id="1" name=""/>
        <p:cNvGrpSpPr/>
        <p:nvPr/>
      </p:nvGrpSpPr>
      <p:grpSpPr>
        <a:xfrm>
          <a:off x="0" y="0"/>
          <a:ext cx="0" cy="0"/>
          <a:chOff x="0" y="0"/>
          <a:chExt cx="0" cy="0"/>
        </a:xfrm>
      </p:grpSpPr>
      <p:sp>
        <p:nvSpPr>
          <p:cNvPr id="97" name="Image"/>
          <p:cNvSpPr>
            <a:spLocks noGrp="1"/>
          </p:cNvSpPr>
          <p:nvPr>
            <p:ph type="pic" sz="half" idx="13"/>
          </p:nvPr>
        </p:nvSpPr>
        <p:spPr>
          <a:xfrm>
            <a:off x="6946900" y="1828800"/>
            <a:ext cx="4572000" cy="6096000"/>
          </a:xfrm>
          <a:prstGeom prst="rect">
            <a:avLst/>
          </a:prstGeom>
          <a:effectLst>
            <a:reflection stA="50000" endPos="40000" dir="5400000" sy="-100000" algn="bl" rotWithShape="0"/>
          </a:effectLst>
        </p:spPr>
        <p:txBody>
          <a:bodyPr lIns="91439" tIns="45719" rIns="91439" bIns="45719" anchor="t"/>
          <a:lstStyle/>
          <a:p>
            <a:endParaRPr/>
          </a:p>
        </p:txBody>
      </p:sp>
      <p:sp>
        <p:nvSpPr>
          <p:cNvPr id="98" name="Title Text"/>
          <p:cNvSpPr txBox="1">
            <a:spLocks noGrp="1"/>
          </p:cNvSpPr>
          <p:nvPr>
            <p:ph type="title"/>
          </p:nvPr>
        </p:nvSpPr>
        <p:spPr>
          <a:xfrm>
            <a:off x="635000" y="1524000"/>
            <a:ext cx="5867400" cy="3302000"/>
          </a:xfrm>
          <a:prstGeom prst="rect">
            <a:avLst/>
          </a:prstGeom>
        </p:spPr>
        <p:txBody>
          <a:bodyPr anchor="b"/>
          <a:lstStyle>
            <a:lvl1pPr>
              <a:defRPr sz="7000"/>
            </a:lvl1pPr>
          </a:lstStyle>
          <a:p>
            <a:r>
              <a:t>Title Text</a:t>
            </a:r>
          </a:p>
        </p:txBody>
      </p:sp>
      <p:sp>
        <p:nvSpPr>
          <p:cNvPr id="99" name="Body Level One…"/>
          <p:cNvSpPr txBox="1">
            <a:spLocks noGrp="1"/>
          </p:cNvSpPr>
          <p:nvPr>
            <p:ph type="body" sz="quarter" idx="1"/>
          </p:nvPr>
        </p:nvSpPr>
        <p:spPr>
          <a:xfrm>
            <a:off x="635000" y="4902200"/>
            <a:ext cx="5867400" cy="3302000"/>
          </a:xfrm>
          <a:prstGeom prst="rect">
            <a:avLst/>
          </a:prstGeom>
        </p:spPr>
        <p:txBody>
          <a:bodyPr anchor="t"/>
          <a:lstStyle>
            <a:lvl1pPr marL="0" indent="0" algn="ctr">
              <a:spcBef>
                <a:spcPts val="0"/>
              </a:spcBef>
              <a:buSzTx/>
              <a:buNone/>
              <a:defRPr sz="3400"/>
            </a:lvl1pPr>
            <a:lvl2pPr marL="0" indent="0" algn="ctr">
              <a:spcBef>
                <a:spcPts val="0"/>
              </a:spcBef>
              <a:buSzTx/>
              <a:buNone/>
              <a:defRPr sz="3400"/>
            </a:lvl2pPr>
            <a:lvl3pPr marL="0" indent="0" algn="ctr">
              <a:spcBef>
                <a:spcPts val="0"/>
              </a:spcBef>
              <a:buSzTx/>
              <a:buNone/>
              <a:defRPr sz="3400"/>
            </a:lvl3pPr>
            <a:lvl4pPr marL="0" indent="0" algn="ctr">
              <a:spcBef>
                <a:spcPts val="0"/>
              </a:spcBef>
              <a:buSzTx/>
              <a:buNone/>
              <a:defRPr sz="3400"/>
            </a:lvl4pPr>
            <a:lvl5pPr marL="0" indent="0" algn="ctr">
              <a:spcBef>
                <a:spcPts val="0"/>
              </a:spcBef>
              <a:buSzTx/>
              <a:buNone/>
              <a:defRPr sz="3400"/>
            </a:lvl5pPr>
          </a:lstStyle>
          <a:p>
            <a:r>
              <a:t>Body Level One</a:t>
            </a:r>
          </a:p>
          <a:p>
            <a:pPr lvl="1"/>
            <a:r>
              <a:t>Body Level Two</a:t>
            </a:r>
          </a:p>
          <a:p>
            <a:pPr lvl="2"/>
            <a:r>
              <a:t>Body Level Three</a:t>
            </a:r>
          </a:p>
          <a:p>
            <a:pPr lvl="3"/>
            <a:r>
              <a:t>Body Level Four</a:t>
            </a:r>
          </a:p>
          <a:p>
            <a:pPr lvl="4"/>
            <a:r>
              <a:t>Body Level Five</a:t>
            </a:r>
          </a:p>
        </p:txBody>
      </p:sp>
      <p:sp>
        <p:nvSpPr>
          <p:cNvPr id="10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Title, Bullets &amp; Photo">
    <p:spTree>
      <p:nvGrpSpPr>
        <p:cNvPr id="1" name=""/>
        <p:cNvGrpSpPr/>
        <p:nvPr/>
      </p:nvGrpSpPr>
      <p:grpSpPr>
        <a:xfrm>
          <a:off x="0" y="0"/>
          <a:ext cx="0" cy="0"/>
          <a:chOff x="0" y="0"/>
          <a:chExt cx="0" cy="0"/>
        </a:xfrm>
      </p:grpSpPr>
      <p:sp>
        <p:nvSpPr>
          <p:cNvPr id="107" name="Image"/>
          <p:cNvSpPr>
            <a:spLocks noGrp="1"/>
          </p:cNvSpPr>
          <p:nvPr>
            <p:ph type="pic" sz="quarter" idx="13"/>
          </p:nvPr>
        </p:nvSpPr>
        <p:spPr>
          <a:xfrm>
            <a:off x="7200900" y="2908300"/>
            <a:ext cx="4064000" cy="5422900"/>
          </a:xfrm>
          <a:prstGeom prst="rect">
            <a:avLst/>
          </a:prstGeom>
        </p:spPr>
        <p:txBody>
          <a:bodyPr lIns="91439" tIns="45719" rIns="91439" bIns="45719" anchor="t"/>
          <a:lstStyle/>
          <a:p>
            <a:endParaRPr/>
          </a:p>
        </p:txBody>
      </p:sp>
      <p:sp>
        <p:nvSpPr>
          <p:cNvPr id="108" name="Title Text"/>
          <p:cNvSpPr txBox="1">
            <a:spLocks noGrp="1"/>
          </p:cNvSpPr>
          <p:nvPr>
            <p:ph type="title"/>
          </p:nvPr>
        </p:nvSpPr>
        <p:spPr>
          <a:prstGeom prst="rect">
            <a:avLst/>
          </a:prstGeom>
        </p:spPr>
        <p:txBody>
          <a:bodyPr/>
          <a:lstStyle/>
          <a:p>
            <a:r>
              <a:t>Title Text</a:t>
            </a:r>
          </a:p>
        </p:txBody>
      </p:sp>
      <p:sp>
        <p:nvSpPr>
          <p:cNvPr id="109" name="Body Level One…"/>
          <p:cNvSpPr txBox="1">
            <a:spLocks noGrp="1"/>
          </p:cNvSpPr>
          <p:nvPr>
            <p:ph type="body" sz="half" idx="1"/>
          </p:nvPr>
        </p:nvSpPr>
        <p:spPr>
          <a:xfrm>
            <a:off x="1270000" y="2768600"/>
            <a:ext cx="5041900" cy="5715000"/>
          </a:xfrm>
          <a:prstGeom prst="rect">
            <a:avLst/>
          </a:prstGeom>
        </p:spPr>
        <p:txBody>
          <a:bodyPr/>
          <a:lstStyle>
            <a:lvl1pPr marL="812120" indent="-494620">
              <a:spcBef>
                <a:spcPts val="3800"/>
              </a:spcBef>
              <a:defRPr sz="3200"/>
            </a:lvl1pPr>
            <a:lvl2pPr marL="1256620" indent="-494620">
              <a:spcBef>
                <a:spcPts val="3800"/>
              </a:spcBef>
              <a:defRPr sz="3200"/>
            </a:lvl2pPr>
            <a:lvl3pPr marL="1701120" indent="-494620">
              <a:spcBef>
                <a:spcPts val="3800"/>
              </a:spcBef>
              <a:defRPr sz="3200"/>
            </a:lvl3pPr>
            <a:lvl4pPr marL="2145620" indent="-494620">
              <a:spcBef>
                <a:spcPts val="3800"/>
              </a:spcBef>
              <a:defRPr sz="3200"/>
            </a:lvl4pPr>
            <a:lvl5pPr marL="2590120" indent="-494620">
              <a:spcBef>
                <a:spcPts val="3800"/>
              </a:spcBef>
              <a:defRPr sz="3200"/>
            </a:lvl5pPr>
          </a:lstStyle>
          <a:p>
            <a:r>
              <a:t>Body Level One</a:t>
            </a:r>
          </a:p>
          <a:p>
            <a:pPr lvl="1"/>
            <a:r>
              <a:t>Body Level Two</a:t>
            </a:r>
          </a:p>
          <a:p>
            <a:pPr lvl="2"/>
            <a:r>
              <a:t>Body Level Three</a:t>
            </a:r>
          </a:p>
          <a:p>
            <a:pPr lvl="3"/>
            <a:r>
              <a:t>Body Level Four</a:t>
            </a:r>
          </a:p>
          <a:p>
            <a:pPr lvl="4"/>
            <a:r>
              <a:t>Body Level Five</a:t>
            </a:r>
          </a:p>
        </p:txBody>
      </p:sp>
      <p:sp>
        <p:nvSpPr>
          <p:cNvPr id="11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Title &amp; Bullets - Left">
    <p:spTree>
      <p:nvGrpSpPr>
        <p:cNvPr id="1" name=""/>
        <p:cNvGrpSpPr/>
        <p:nvPr/>
      </p:nvGrpSpPr>
      <p:grpSpPr>
        <a:xfrm>
          <a:off x="0" y="0"/>
          <a:ext cx="0" cy="0"/>
          <a:chOff x="0" y="0"/>
          <a:chExt cx="0" cy="0"/>
        </a:xfrm>
      </p:grpSpPr>
      <p:sp>
        <p:nvSpPr>
          <p:cNvPr id="117" name="Title Text"/>
          <p:cNvSpPr txBox="1">
            <a:spLocks noGrp="1"/>
          </p:cNvSpPr>
          <p:nvPr>
            <p:ph type="title"/>
          </p:nvPr>
        </p:nvSpPr>
        <p:spPr>
          <a:prstGeom prst="rect">
            <a:avLst/>
          </a:prstGeom>
        </p:spPr>
        <p:txBody>
          <a:bodyPr/>
          <a:lstStyle/>
          <a:p>
            <a:r>
              <a:t>Title Text</a:t>
            </a:r>
          </a:p>
        </p:txBody>
      </p:sp>
      <p:sp>
        <p:nvSpPr>
          <p:cNvPr id="118" name="Body Level One…"/>
          <p:cNvSpPr txBox="1">
            <a:spLocks noGrp="1"/>
          </p:cNvSpPr>
          <p:nvPr>
            <p:ph type="body" sz="half" idx="1"/>
          </p:nvPr>
        </p:nvSpPr>
        <p:spPr>
          <a:xfrm>
            <a:off x="1270000" y="2768600"/>
            <a:ext cx="5041900" cy="5715000"/>
          </a:xfrm>
          <a:prstGeom prst="rect">
            <a:avLst/>
          </a:prstGeom>
        </p:spPr>
        <p:txBody>
          <a:bodyPr/>
          <a:lstStyle>
            <a:lvl1pPr marL="812120" indent="-494620">
              <a:spcBef>
                <a:spcPts val="3800"/>
              </a:spcBef>
              <a:defRPr sz="3200"/>
            </a:lvl1pPr>
            <a:lvl2pPr marL="1256620" indent="-494620">
              <a:spcBef>
                <a:spcPts val="3800"/>
              </a:spcBef>
              <a:defRPr sz="3200"/>
            </a:lvl2pPr>
            <a:lvl3pPr marL="1701120" indent="-494620">
              <a:spcBef>
                <a:spcPts val="3800"/>
              </a:spcBef>
              <a:defRPr sz="3200"/>
            </a:lvl3pPr>
            <a:lvl4pPr marL="2145620" indent="-494620">
              <a:spcBef>
                <a:spcPts val="3800"/>
              </a:spcBef>
              <a:defRPr sz="3200"/>
            </a:lvl4pPr>
            <a:lvl5pPr marL="2590120" indent="-494620">
              <a:spcBef>
                <a:spcPts val="3800"/>
              </a:spcBef>
              <a:defRPr sz="3200"/>
            </a:lvl5pPr>
          </a:lstStyle>
          <a:p>
            <a:r>
              <a:t>Body Level One</a:t>
            </a:r>
          </a:p>
          <a:p>
            <a:pPr lvl="1"/>
            <a:r>
              <a:t>Body Level Two</a:t>
            </a:r>
          </a:p>
          <a:p>
            <a:pPr lvl="2"/>
            <a:r>
              <a:t>Body Level Three</a:t>
            </a:r>
          </a:p>
          <a:p>
            <a:pPr lvl="3"/>
            <a:r>
              <a:t>Body Level Four</a:t>
            </a:r>
          </a:p>
          <a:p>
            <a:pPr lvl="4"/>
            <a:r>
              <a:t>Body Level Five</a:t>
            </a:r>
          </a:p>
        </p:txBody>
      </p:sp>
      <p:sp>
        <p:nvSpPr>
          <p:cNvPr id="11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x">
  <p:cSld name="Title &amp; Bullets - Right">
    <p:spTree>
      <p:nvGrpSpPr>
        <p:cNvPr id="1" name=""/>
        <p:cNvGrpSpPr/>
        <p:nvPr/>
      </p:nvGrpSpPr>
      <p:grpSpPr>
        <a:xfrm>
          <a:off x="0" y="0"/>
          <a:ext cx="0" cy="0"/>
          <a:chOff x="0" y="0"/>
          <a:chExt cx="0" cy="0"/>
        </a:xfrm>
      </p:grpSpPr>
      <p:sp>
        <p:nvSpPr>
          <p:cNvPr id="126" name="Title Text"/>
          <p:cNvSpPr txBox="1">
            <a:spLocks noGrp="1"/>
          </p:cNvSpPr>
          <p:nvPr>
            <p:ph type="title"/>
          </p:nvPr>
        </p:nvSpPr>
        <p:spPr>
          <a:prstGeom prst="rect">
            <a:avLst/>
          </a:prstGeom>
        </p:spPr>
        <p:txBody>
          <a:bodyPr/>
          <a:lstStyle/>
          <a:p>
            <a:r>
              <a:t>Title Text</a:t>
            </a:r>
          </a:p>
        </p:txBody>
      </p:sp>
      <p:sp>
        <p:nvSpPr>
          <p:cNvPr id="127" name="Body Level One…"/>
          <p:cNvSpPr txBox="1">
            <a:spLocks noGrp="1"/>
          </p:cNvSpPr>
          <p:nvPr>
            <p:ph type="body" sz="quarter" idx="1"/>
          </p:nvPr>
        </p:nvSpPr>
        <p:spPr>
          <a:xfrm>
            <a:off x="7772400" y="2768600"/>
            <a:ext cx="3962400" cy="5715000"/>
          </a:xfrm>
          <a:prstGeom prst="rect">
            <a:avLst/>
          </a:prstGeom>
        </p:spPr>
        <p:txBody>
          <a:bodyPr/>
          <a:lstStyle>
            <a:lvl1pPr marL="812120" indent="-494620">
              <a:spcBef>
                <a:spcPts val="3800"/>
              </a:spcBef>
              <a:defRPr sz="3200"/>
            </a:lvl1pPr>
            <a:lvl2pPr marL="1256620" indent="-494620">
              <a:spcBef>
                <a:spcPts val="3800"/>
              </a:spcBef>
              <a:defRPr sz="3200"/>
            </a:lvl2pPr>
            <a:lvl3pPr marL="1701120" indent="-494620">
              <a:spcBef>
                <a:spcPts val="3800"/>
              </a:spcBef>
              <a:defRPr sz="3200"/>
            </a:lvl3pPr>
            <a:lvl4pPr marL="2145620" indent="-494620">
              <a:spcBef>
                <a:spcPts val="3800"/>
              </a:spcBef>
              <a:defRPr sz="3200"/>
            </a:lvl4pPr>
            <a:lvl5pPr marL="2590120" indent="-494620">
              <a:spcBef>
                <a:spcPts val="3800"/>
              </a:spcBef>
              <a:defRPr sz="3200"/>
            </a:lvl5pPr>
          </a:lstStyle>
          <a:p>
            <a:r>
              <a:t>Body Level One</a:t>
            </a:r>
          </a:p>
          <a:p>
            <a:pPr lvl="1"/>
            <a:r>
              <a:t>Body Level Two</a:t>
            </a:r>
          </a:p>
          <a:p>
            <a:pPr lvl="2"/>
            <a:r>
              <a:t>Body Level Three</a:t>
            </a:r>
          </a:p>
          <a:p>
            <a:pPr lvl="3"/>
            <a:r>
              <a:t>Body Level Four</a:t>
            </a:r>
          </a:p>
          <a:p>
            <a:pPr lvl="4"/>
            <a:r>
              <a:t>Body Level Five</a:t>
            </a:r>
          </a:p>
        </p:txBody>
      </p:sp>
      <p:sp>
        <p:nvSpPr>
          <p:cNvPr id="12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Body Level One…"/>
          <p:cNvSpPr txBox="1">
            <a:spLocks noGrp="1"/>
          </p:cNvSpPr>
          <p:nvPr>
            <p:ph type="body" idx="1"/>
          </p:nvPr>
        </p:nvSpPr>
        <p:spPr>
          <a:xfrm>
            <a:off x="1270000" y="1270000"/>
            <a:ext cx="10464800" cy="72136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lstStyle/>
          <a:p>
            <a:r>
              <a:t>Body Level One</a:t>
            </a:r>
          </a:p>
          <a:p>
            <a:pPr lvl="1"/>
            <a:r>
              <a:t>Body Level Two</a:t>
            </a:r>
          </a:p>
          <a:p>
            <a:pPr lvl="2"/>
            <a:r>
              <a:t>Body Level Three</a:t>
            </a:r>
          </a:p>
          <a:p>
            <a:pPr lvl="3"/>
            <a:r>
              <a:t>Body Level Four</a:t>
            </a:r>
          </a:p>
          <a:p>
            <a:pPr lvl="4"/>
            <a:r>
              <a:t>Body Level Five</a:t>
            </a:r>
          </a:p>
        </p:txBody>
      </p:sp>
      <p:sp>
        <p:nvSpPr>
          <p:cNvPr id="3" name="Title Text"/>
          <p:cNvSpPr txBox="1">
            <a:spLocks noGrp="1"/>
          </p:cNvSpPr>
          <p:nvPr>
            <p:ph type="title"/>
          </p:nvPr>
        </p:nvSpPr>
        <p:spPr>
          <a:xfrm>
            <a:off x="1270000" y="254000"/>
            <a:ext cx="10464800" cy="24384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lstStyle/>
          <a:p>
            <a:r>
              <a:t>Title Text</a:t>
            </a:r>
          </a:p>
        </p:txBody>
      </p:sp>
      <p:sp>
        <p:nvSpPr>
          <p:cNvPr id="4" name="Slide Number"/>
          <p:cNvSpPr txBox="1">
            <a:spLocks noGrp="1"/>
          </p:cNvSpPr>
          <p:nvPr>
            <p:ph type="sldNum" sz="quarter" idx="2"/>
          </p:nvPr>
        </p:nvSpPr>
        <p:spPr>
          <a:xfrm>
            <a:off x="6324600" y="9258300"/>
            <a:ext cx="342900" cy="368300"/>
          </a:xfrm>
          <a:prstGeom prst="rect">
            <a:avLst/>
          </a:prstGeom>
          <a:ln w="12700">
            <a:miter lim="400000"/>
          </a:ln>
        </p:spPr>
        <p:txBody>
          <a:bodyPr wrap="none" lIns="50800" tIns="50800" rIns="50800" bIns="50800">
            <a:spAutoFit/>
          </a:bodyPr>
          <a:lstStyle>
            <a:lvl1pPr>
              <a:defRPr sz="1800"/>
            </a:lvl1pPr>
          </a:lstStyle>
          <a:p>
            <a:fld id="{86CB4B4D-7CA3-9044-876B-883B54F8677D}" type="slidenum">
              <a:t>‹#›</a:t>
            </a:fld>
            <a:endParaRPr/>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ransition spd="med"/>
  <p:txStyles>
    <p:titleStyle>
      <a:lvl1pPr marL="0" marR="0" indent="0" algn="ctr" defTabSz="584200" rtl="0" latinLnBrk="0">
        <a:lnSpc>
          <a:spcPct val="100000"/>
        </a:lnSpc>
        <a:spcBef>
          <a:spcPts val="0"/>
        </a:spcBef>
        <a:spcAft>
          <a:spcPts val="0"/>
        </a:spcAft>
        <a:buClrTx/>
        <a:buSzTx/>
        <a:buFontTx/>
        <a:buNone/>
        <a:tabLst/>
        <a:defRPr sz="8400" b="0" i="0" u="none" strike="noStrike" cap="none" spc="0" baseline="0">
          <a:ln>
            <a:noFill/>
          </a:ln>
          <a:solidFill>
            <a:srgbClr val="FFFFFF"/>
          </a:solidFill>
          <a:uFillTx/>
          <a:latin typeface="+mn-lt"/>
          <a:ea typeface="+mn-ea"/>
          <a:cs typeface="+mn-cs"/>
          <a:sym typeface="Gill Sans"/>
        </a:defRPr>
      </a:lvl1pPr>
      <a:lvl2pPr marL="0" marR="0" indent="228600" algn="ctr" defTabSz="584200" rtl="0" latinLnBrk="0">
        <a:lnSpc>
          <a:spcPct val="100000"/>
        </a:lnSpc>
        <a:spcBef>
          <a:spcPts val="0"/>
        </a:spcBef>
        <a:spcAft>
          <a:spcPts val="0"/>
        </a:spcAft>
        <a:buClrTx/>
        <a:buSzTx/>
        <a:buFontTx/>
        <a:buNone/>
        <a:tabLst/>
        <a:defRPr sz="8400" b="0" i="0" u="none" strike="noStrike" cap="none" spc="0" baseline="0">
          <a:ln>
            <a:noFill/>
          </a:ln>
          <a:solidFill>
            <a:srgbClr val="FFFFFF"/>
          </a:solidFill>
          <a:uFillTx/>
          <a:latin typeface="+mn-lt"/>
          <a:ea typeface="+mn-ea"/>
          <a:cs typeface="+mn-cs"/>
          <a:sym typeface="Gill Sans"/>
        </a:defRPr>
      </a:lvl2pPr>
      <a:lvl3pPr marL="0" marR="0" indent="457200" algn="ctr" defTabSz="584200" rtl="0" latinLnBrk="0">
        <a:lnSpc>
          <a:spcPct val="100000"/>
        </a:lnSpc>
        <a:spcBef>
          <a:spcPts val="0"/>
        </a:spcBef>
        <a:spcAft>
          <a:spcPts val="0"/>
        </a:spcAft>
        <a:buClrTx/>
        <a:buSzTx/>
        <a:buFontTx/>
        <a:buNone/>
        <a:tabLst/>
        <a:defRPr sz="8400" b="0" i="0" u="none" strike="noStrike" cap="none" spc="0" baseline="0">
          <a:ln>
            <a:noFill/>
          </a:ln>
          <a:solidFill>
            <a:srgbClr val="FFFFFF"/>
          </a:solidFill>
          <a:uFillTx/>
          <a:latin typeface="+mn-lt"/>
          <a:ea typeface="+mn-ea"/>
          <a:cs typeface="+mn-cs"/>
          <a:sym typeface="Gill Sans"/>
        </a:defRPr>
      </a:lvl3pPr>
      <a:lvl4pPr marL="0" marR="0" indent="685800" algn="ctr" defTabSz="584200" rtl="0" latinLnBrk="0">
        <a:lnSpc>
          <a:spcPct val="100000"/>
        </a:lnSpc>
        <a:spcBef>
          <a:spcPts val="0"/>
        </a:spcBef>
        <a:spcAft>
          <a:spcPts val="0"/>
        </a:spcAft>
        <a:buClrTx/>
        <a:buSzTx/>
        <a:buFontTx/>
        <a:buNone/>
        <a:tabLst/>
        <a:defRPr sz="8400" b="0" i="0" u="none" strike="noStrike" cap="none" spc="0" baseline="0">
          <a:ln>
            <a:noFill/>
          </a:ln>
          <a:solidFill>
            <a:srgbClr val="FFFFFF"/>
          </a:solidFill>
          <a:uFillTx/>
          <a:latin typeface="+mn-lt"/>
          <a:ea typeface="+mn-ea"/>
          <a:cs typeface="+mn-cs"/>
          <a:sym typeface="Gill Sans"/>
        </a:defRPr>
      </a:lvl4pPr>
      <a:lvl5pPr marL="0" marR="0" indent="914400" algn="ctr" defTabSz="584200" rtl="0" latinLnBrk="0">
        <a:lnSpc>
          <a:spcPct val="100000"/>
        </a:lnSpc>
        <a:spcBef>
          <a:spcPts val="0"/>
        </a:spcBef>
        <a:spcAft>
          <a:spcPts val="0"/>
        </a:spcAft>
        <a:buClrTx/>
        <a:buSzTx/>
        <a:buFontTx/>
        <a:buNone/>
        <a:tabLst/>
        <a:defRPr sz="8400" b="0" i="0" u="none" strike="noStrike" cap="none" spc="0" baseline="0">
          <a:ln>
            <a:noFill/>
          </a:ln>
          <a:solidFill>
            <a:srgbClr val="FFFFFF"/>
          </a:solidFill>
          <a:uFillTx/>
          <a:latin typeface="+mn-lt"/>
          <a:ea typeface="+mn-ea"/>
          <a:cs typeface="+mn-cs"/>
          <a:sym typeface="Gill Sans"/>
        </a:defRPr>
      </a:lvl5pPr>
      <a:lvl6pPr marL="0" marR="0" indent="1143000" algn="ctr" defTabSz="584200" rtl="0" latinLnBrk="0">
        <a:lnSpc>
          <a:spcPct val="100000"/>
        </a:lnSpc>
        <a:spcBef>
          <a:spcPts val="0"/>
        </a:spcBef>
        <a:spcAft>
          <a:spcPts val="0"/>
        </a:spcAft>
        <a:buClrTx/>
        <a:buSzTx/>
        <a:buFontTx/>
        <a:buNone/>
        <a:tabLst/>
        <a:defRPr sz="8400" b="0" i="0" u="none" strike="noStrike" cap="none" spc="0" baseline="0">
          <a:ln>
            <a:noFill/>
          </a:ln>
          <a:solidFill>
            <a:srgbClr val="FFFFFF"/>
          </a:solidFill>
          <a:uFillTx/>
          <a:latin typeface="+mn-lt"/>
          <a:ea typeface="+mn-ea"/>
          <a:cs typeface="+mn-cs"/>
          <a:sym typeface="Gill Sans"/>
        </a:defRPr>
      </a:lvl6pPr>
      <a:lvl7pPr marL="0" marR="0" indent="1371600" algn="ctr" defTabSz="584200" rtl="0" latinLnBrk="0">
        <a:lnSpc>
          <a:spcPct val="100000"/>
        </a:lnSpc>
        <a:spcBef>
          <a:spcPts val="0"/>
        </a:spcBef>
        <a:spcAft>
          <a:spcPts val="0"/>
        </a:spcAft>
        <a:buClrTx/>
        <a:buSzTx/>
        <a:buFontTx/>
        <a:buNone/>
        <a:tabLst/>
        <a:defRPr sz="8400" b="0" i="0" u="none" strike="noStrike" cap="none" spc="0" baseline="0">
          <a:ln>
            <a:noFill/>
          </a:ln>
          <a:solidFill>
            <a:srgbClr val="FFFFFF"/>
          </a:solidFill>
          <a:uFillTx/>
          <a:latin typeface="+mn-lt"/>
          <a:ea typeface="+mn-ea"/>
          <a:cs typeface="+mn-cs"/>
          <a:sym typeface="Gill Sans"/>
        </a:defRPr>
      </a:lvl7pPr>
      <a:lvl8pPr marL="0" marR="0" indent="1600200" algn="ctr" defTabSz="584200" rtl="0" latinLnBrk="0">
        <a:lnSpc>
          <a:spcPct val="100000"/>
        </a:lnSpc>
        <a:spcBef>
          <a:spcPts val="0"/>
        </a:spcBef>
        <a:spcAft>
          <a:spcPts val="0"/>
        </a:spcAft>
        <a:buClrTx/>
        <a:buSzTx/>
        <a:buFontTx/>
        <a:buNone/>
        <a:tabLst/>
        <a:defRPr sz="8400" b="0" i="0" u="none" strike="noStrike" cap="none" spc="0" baseline="0">
          <a:ln>
            <a:noFill/>
          </a:ln>
          <a:solidFill>
            <a:srgbClr val="FFFFFF"/>
          </a:solidFill>
          <a:uFillTx/>
          <a:latin typeface="+mn-lt"/>
          <a:ea typeface="+mn-ea"/>
          <a:cs typeface="+mn-cs"/>
          <a:sym typeface="Gill Sans"/>
        </a:defRPr>
      </a:lvl8pPr>
      <a:lvl9pPr marL="0" marR="0" indent="1828800" algn="ctr" defTabSz="584200" rtl="0" latinLnBrk="0">
        <a:lnSpc>
          <a:spcPct val="100000"/>
        </a:lnSpc>
        <a:spcBef>
          <a:spcPts val="0"/>
        </a:spcBef>
        <a:spcAft>
          <a:spcPts val="0"/>
        </a:spcAft>
        <a:buClrTx/>
        <a:buSzTx/>
        <a:buFontTx/>
        <a:buNone/>
        <a:tabLst/>
        <a:defRPr sz="8400" b="0" i="0" u="none" strike="noStrike" cap="none" spc="0" baseline="0">
          <a:ln>
            <a:noFill/>
          </a:ln>
          <a:solidFill>
            <a:srgbClr val="FFFFFF"/>
          </a:solidFill>
          <a:uFillTx/>
          <a:latin typeface="+mn-lt"/>
          <a:ea typeface="+mn-ea"/>
          <a:cs typeface="+mn-cs"/>
          <a:sym typeface="Gill Sans"/>
        </a:defRPr>
      </a:lvl9pPr>
    </p:titleStyle>
    <p:bodyStyle>
      <a:lvl1pPr marL="889000" marR="0" indent="-571500" algn="l" defTabSz="584200" rtl="0" latinLnBrk="0">
        <a:lnSpc>
          <a:spcPct val="100000"/>
        </a:lnSpc>
        <a:spcBef>
          <a:spcPts val="4800"/>
        </a:spcBef>
        <a:spcAft>
          <a:spcPts val="0"/>
        </a:spcAft>
        <a:buClrTx/>
        <a:buSzPct val="171000"/>
        <a:buFontTx/>
        <a:buChar char="•"/>
        <a:tabLst/>
        <a:defRPr sz="4200" b="0" i="0" u="none" strike="noStrike" cap="none" spc="0" baseline="0">
          <a:ln>
            <a:noFill/>
          </a:ln>
          <a:solidFill>
            <a:srgbClr val="FFFFFF"/>
          </a:solidFill>
          <a:uFillTx/>
          <a:latin typeface="+mn-lt"/>
          <a:ea typeface="+mn-ea"/>
          <a:cs typeface="+mn-cs"/>
          <a:sym typeface="Gill Sans"/>
        </a:defRPr>
      </a:lvl1pPr>
      <a:lvl2pPr marL="1333500" marR="0" indent="-571500" algn="l" defTabSz="584200" rtl="0" latinLnBrk="0">
        <a:lnSpc>
          <a:spcPct val="100000"/>
        </a:lnSpc>
        <a:spcBef>
          <a:spcPts val="4800"/>
        </a:spcBef>
        <a:spcAft>
          <a:spcPts val="0"/>
        </a:spcAft>
        <a:buClrTx/>
        <a:buSzPct val="171000"/>
        <a:buFontTx/>
        <a:buChar char="•"/>
        <a:tabLst/>
        <a:defRPr sz="4200" b="0" i="0" u="none" strike="noStrike" cap="none" spc="0" baseline="0">
          <a:ln>
            <a:noFill/>
          </a:ln>
          <a:solidFill>
            <a:srgbClr val="FFFFFF"/>
          </a:solidFill>
          <a:uFillTx/>
          <a:latin typeface="+mn-lt"/>
          <a:ea typeface="+mn-ea"/>
          <a:cs typeface="+mn-cs"/>
          <a:sym typeface="Gill Sans"/>
        </a:defRPr>
      </a:lvl2pPr>
      <a:lvl3pPr marL="1778000" marR="0" indent="-571500" algn="l" defTabSz="584200" rtl="0" latinLnBrk="0">
        <a:lnSpc>
          <a:spcPct val="100000"/>
        </a:lnSpc>
        <a:spcBef>
          <a:spcPts val="4800"/>
        </a:spcBef>
        <a:spcAft>
          <a:spcPts val="0"/>
        </a:spcAft>
        <a:buClrTx/>
        <a:buSzPct val="171000"/>
        <a:buFontTx/>
        <a:buChar char="•"/>
        <a:tabLst/>
        <a:defRPr sz="4200" b="0" i="0" u="none" strike="noStrike" cap="none" spc="0" baseline="0">
          <a:ln>
            <a:noFill/>
          </a:ln>
          <a:solidFill>
            <a:srgbClr val="FFFFFF"/>
          </a:solidFill>
          <a:uFillTx/>
          <a:latin typeface="+mn-lt"/>
          <a:ea typeface="+mn-ea"/>
          <a:cs typeface="+mn-cs"/>
          <a:sym typeface="Gill Sans"/>
        </a:defRPr>
      </a:lvl3pPr>
      <a:lvl4pPr marL="2222500" marR="0" indent="-571500" algn="l" defTabSz="584200" rtl="0" latinLnBrk="0">
        <a:lnSpc>
          <a:spcPct val="100000"/>
        </a:lnSpc>
        <a:spcBef>
          <a:spcPts val="4800"/>
        </a:spcBef>
        <a:spcAft>
          <a:spcPts val="0"/>
        </a:spcAft>
        <a:buClrTx/>
        <a:buSzPct val="171000"/>
        <a:buFontTx/>
        <a:buChar char="•"/>
        <a:tabLst/>
        <a:defRPr sz="4200" b="0" i="0" u="none" strike="noStrike" cap="none" spc="0" baseline="0">
          <a:ln>
            <a:noFill/>
          </a:ln>
          <a:solidFill>
            <a:srgbClr val="FFFFFF"/>
          </a:solidFill>
          <a:uFillTx/>
          <a:latin typeface="+mn-lt"/>
          <a:ea typeface="+mn-ea"/>
          <a:cs typeface="+mn-cs"/>
          <a:sym typeface="Gill Sans"/>
        </a:defRPr>
      </a:lvl4pPr>
      <a:lvl5pPr marL="2667000" marR="0" indent="-571500" algn="l" defTabSz="584200" rtl="0" latinLnBrk="0">
        <a:lnSpc>
          <a:spcPct val="100000"/>
        </a:lnSpc>
        <a:spcBef>
          <a:spcPts val="4800"/>
        </a:spcBef>
        <a:spcAft>
          <a:spcPts val="0"/>
        </a:spcAft>
        <a:buClrTx/>
        <a:buSzPct val="171000"/>
        <a:buFontTx/>
        <a:buChar char="•"/>
        <a:tabLst/>
        <a:defRPr sz="4200" b="0" i="0" u="none" strike="noStrike" cap="none" spc="0" baseline="0">
          <a:ln>
            <a:noFill/>
          </a:ln>
          <a:solidFill>
            <a:srgbClr val="FFFFFF"/>
          </a:solidFill>
          <a:uFillTx/>
          <a:latin typeface="+mn-lt"/>
          <a:ea typeface="+mn-ea"/>
          <a:cs typeface="+mn-cs"/>
          <a:sym typeface="Gill Sans"/>
        </a:defRPr>
      </a:lvl5pPr>
      <a:lvl6pPr marL="3022600" marR="0" indent="-571500" algn="l" defTabSz="584200" rtl="0" latinLnBrk="0">
        <a:lnSpc>
          <a:spcPct val="100000"/>
        </a:lnSpc>
        <a:spcBef>
          <a:spcPts val="4800"/>
        </a:spcBef>
        <a:spcAft>
          <a:spcPts val="0"/>
        </a:spcAft>
        <a:buClrTx/>
        <a:buSzPct val="171000"/>
        <a:buFontTx/>
        <a:buChar char="•"/>
        <a:tabLst/>
        <a:defRPr sz="4200" b="0" i="0" u="none" strike="noStrike" cap="none" spc="0" baseline="0">
          <a:ln>
            <a:noFill/>
          </a:ln>
          <a:solidFill>
            <a:srgbClr val="FFFFFF"/>
          </a:solidFill>
          <a:uFillTx/>
          <a:latin typeface="+mn-lt"/>
          <a:ea typeface="+mn-ea"/>
          <a:cs typeface="+mn-cs"/>
          <a:sym typeface="Gill Sans"/>
        </a:defRPr>
      </a:lvl6pPr>
      <a:lvl7pPr marL="3378200" marR="0" indent="-571500" algn="l" defTabSz="584200" rtl="0" latinLnBrk="0">
        <a:lnSpc>
          <a:spcPct val="100000"/>
        </a:lnSpc>
        <a:spcBef>
          <a:spcPts val="4800"/>
        </a:spcBef>
        <a:spcAft>
          <a:spcPts val="0"/>
        </a:spcAft>
        <a:buClrTx/>
        <a:buSzPct val="171000"/>
        <a:buFontTx/>
        <a:buChar char="•"/>
        <a:tabLst/>
        <a:defRPr sz="4200" b="0" i="0" u="none" strike="noStrike" cap="none" spc="0" baseline="0">
          <a:ln>
            <a:noFill/>
          </a:ln>
          <a:solidFill>
            <a:srgbClr val="FFFFFF"/>
          </a:solidFill>
          <a:uFillTx/>
          <a:latin typeface="+mn-lt"/>
          <a:ea typeface="+mn-ea"/>
          <a:cs typeface="+mn-cs"/>
          <a:sym typeface="Gill Sans"/>
        </a:defRPr>
      </a:lvl7pPr>
      <a:lvl8pPr marL="3733800" marR="0" indent="-571500" algn="l" defTabSz="584200" rtl="0" latinLnBrk="0">
        <a:lnSpc>
          <a:spcPct val="100000"/>
        </a:lnSpc>
        <a:spcBef>
          <a:spcPts val="4800"/>
        </a:spcBef>
        <a:spcAft>
          <a:spcPts val="0"/>
        </a:spcAft>
        <a:buClrTx/>
        <a:buSzPct val="171000"/>
        <a:buFontTx/>
        <a:buChar char="•"/>
        <a:tabLst/>
        <a:defRPr sz="4200" b="0" i="0" u="none" strike="noStrike" cap="none" spc="0" baseline="0">
          <a:ln>
            <a:noFill/>
          </a:ln>
          <a:solidFill>
            <a:srgbClr val="FFFFFF"/>
          </a:solidFill>
          <a:uFillTx/>
          <a:latin typeface="+mn-lt"/>
          <a:ea typeface="+mn-ea"/>
          <a:cs typeface="+mn-cs"/>
          <a:sym typeface="Gill Sans"/>
        </a:defRPr>
      </a:lvl8pPr>
      <a:lvl9pPr marL="4089400" marR="0" indent="-571500" algn="l" defTabSz="584200" rtl="0" latinLnBrk="0">
        <a:lnSpc>
          <a:spcPct val="100000"/>
        </a:lnSpc>
        <a:spcBef>
          <a:spcPts val="4800"/>
        </a:spcBef>
        <a:spcAft>
          <a:spcPts val="0"/>
        </a:spcAft>
        <a:buClrTx/>
        <a:buSzPct val="171000"/>
        <a:buFontTx/>
        <a:buChar char="•"/>
        <a:tabLst/>
        <a:defRPr sz="4200" b="0" i="0" u="none" strike="noStrike" cap="none" spc="0" baseline="0">
          <a:ln>
            <a:noFill/>
          </a:ln>
          <a:solidFill>
            <a:srgbClr val="FFFFFF"/>
          </a:solidFill>
          <a:uFillTx/>
          <a:latin typeface="+mn-lt"/>
          <a:ea typeface="+mn-ea"/>
          <a:cs typeface="+mn-cs"/>
          <a:sym typeface="Gill Sans"/>
        </a:defRPr>
      </a:lvl9pPr>
    </p:bodyStyle>
    <p:otherStyle>
      <a:lvl1pPr marL="0" marR="0" indent="0" algn="ctr" defTabSz="584200" latinLnBrk="0">
        <a:lnSpc>
          <a:spcPct val="100000"/>
        </a:lnSpc>
        <a:spcBef>
          <a:spcPts val="0"/>
        </a:spcBef>
        <a:spcAft>
          <a:spcPts val="0"/>
        </a:spcAft>
        <a:buClrTx/>
        <a:buSzTx/>
        <a:buFontTx/>
        <a:buNone/>
        <a:tabLst/>
        <a:defRPr sz="1800" b="0" i="0" u="none" strike="noStrike" cap="none" spc="0" baseline="0">
          <a:ln>
            <a:noFill/>
          </a:ln>
          <a:solidFill>
            <a:schemeClr val="tx1"/>
          </a:solidFill>
          <a:uFillTx/>
          <a:latin typeface="+mn-lt"/>
          <a:ea typeface="+mn-ea"/>
          <a:cs typeface="+mn-cs"/>
          <a:sym typeface="Gill Sans"/>
        </a:defRPr>
      </a:lvl1pPr>
      <a:lvl2pPr marL="0" marR="0" indent="228600" algn="ctr" defTabSz="584200" latinLnBrk="0">
        <a:lnSpc>
          <a:spcPct val="100000"/>
        </a:lnSpc>
        <a:spcBef>
          <a:spcPts val="0"/>
        </a:spcBef>
        <a:spcAft>
          <a:spcPts val="0"/>
        </a:spcAft>
        <a:buClrTx/>
        <a:buSzTx/>
        <a:buFontTx/>
        <a:buNone/>
        <a:tabLst/>
        <a:defRPr sz="1800" b="0" i="0" u="none" strike="noStrike" cap="none" spc="0" baseline="0">
          <a:ln>
            <a:noFill/>
          </a:ln>
          <a:solidFill>
            <a:schemeClr val="tx1"/>
          </a:solidFill>
          <a:uFillTx/>
          <a:latin typeface="+mn-lt"/>
          <a:ea typeface="+mn-ea"/>
          <a:cs typeface="+mn-cs"/>
          <a:sym typeface="Gill Sans"/>
        </a:defRPr>
      </a:lvl2pPr>
      <a:lvl3pPr marL="0" marR="0" indent="457200" algn="ctr" defTabSz="584200" latinLnBrk="0">
        <a:lnSpc>
          <a:spcPct val="100000"/>
        </a:lnSpc>
        <a:spcBef>
          <a:spcPts val="0"/>
        </a:spcBef>
        <a:spcAft>
          <a:spcPts val="0"/>
        </a:spcAft>
        <a:buClrTx/>
        <a:buSzTx/>
        <a:buFontTx/>
        <a:buNone/>
        <a:tabLst/>
        <a:defRPr sz="1800" b="0" i="0" u="none" strike="noStrike" cap="none" spc="0" baseline="0">
          <a:ln>
            <a:noFill/>
          </a:ln>
          <a:solidFill>
            <a:schemeClr val="tx1"/>
          </a:solidFill>
          <a:uFillTx/>
          <a:latin typeface="+mn-lt"/>
          <a:ea typeface="+mn-ea"/>
          <a:cs typeface="+mn-cs"/>
          <a:sym typeface="Gill Sans"/>
        </a:defRPr>
      </a:lvl3pPr>
      <a:lvl4pPr marL="0" marR="0" indent="685800" algn="ctr" defTabSz="584200" latinLnBrk="0">
        <a:lnSpc>
          <a:spcPct val="100000"/>
        </a:lnSpc>
        <a:spcBef>
          <a:spcPts val="0"/>
        </a:spcBef>
        <a:spcAft>
          <a:spcPts val="0"/>
        </a:spcAft>
        <a:buClrTx/>
        <a:buSzTx/>
        <a:buFontTx/>
        <a:buNone/>
        <a:tabLst/>
        <a:defRPr sz="1800" b="0" i="0" u="none" strike="noStrike" cap="none" spc="0" baseline="0">
          <a:ln>
            <a:noFill/>
          </a:ln>
          <a:solidFill>
            <a:schemeClr val="tx1"/>
          </a:solidFill>
          <a:uFillTx/>
          <a:latin typeface="+mn-lt"/>
          <a:ea typeface="+mn-ea"/>
          <a:cs typeface="+mn-cs"/>
          <a:sym typeface="Gill Sans"/>
        </a:defRPr>
      </a:lvl4pPr>
      <a:lvl5pPr marL="0" marR="0" indent="914400" algn="ctr" defTabSz="584200" latinLnBrk="0">
        <a:lnSpc>
          <a:spcPct val="100000"/>
        </a:lnSpc>
        <a:spcBef>
          <a:spcPts val="0"/>
        </a:spcBef>
        <a:spcAft>
          <a:spcPts val="0"/>
        </a:spcAft>
        <a:buClrTx/>
        <a:buSzTx/>
        <a:buFontTx/>
        <a:buNone/>
        <a:tabLst/>
        <a:defRPr sz="1800" b="0" i="0" u="none" strike="noStrike" cap="none" spc="0" baseline="0">
          <a:ln>
            <a:noFill/>
          </a:ln>
          <a:solidFill>
            <a:schemeClr val="tx1"/>
          </a:solidFill>
          <a:uFillTx/>
          <a:latin typeface="+mn-lt"/>
          <a:ea typeface="+mn-ea"/>
          <a:cs typeface="+mn-cs"/>
          <a:sym typeface="Gill Sans"/>
        </a:defRPr>
      </a:lvl5pPr>
      <a:lvl6pPr marL="0" marR="0" indent="1143000" algn="ctr" defTabSz="584200" latinLnBrk="0">
        <a:lnSpc>
          <a:spcPct val="100000"/>
        </a:lnSpc>
        <a:spcBef>
          <a:spcPts val="0"/>
        </a:spcBef>
        <a:spcAft>
          <a:spcPts val="0"/>
        </a:spcAft>
        <a:buClrTx/>
        <a:buSzTx/>
        <a:buFontTx/>
        <a:buNone/>
        <a:tabLst/>
        <a:defRPr sz="1800" b="0" i="0" u="none" strike="noStrike" cap="none" spc="0" baseline="0">
          <a:ln>
            <a:noFill/>
          </a:ln>
          <a:solidFill>
            <a:schemeClr val="tx1"/>
          </a:solidFill>
          <a:uFillTx/>
          <a:latin typeface="+mn-lt"/>
          <a:ea typeface="+mn-ea"/>
          <a:cs typeface="+mn-cs"/>
          <a:sym typeface="Gill Sans"/>
        </a:defRPr>
      </a:lvl6pPr>
      <a:lvl7pPr marL="0" marR="0" indent="1371600" algn="ctr" defTabSz="584200" latinLnBrk="0">
        <a:lnSpc>
          <a:spcPct val="100000"/>
        </a:lnSpc>
        <a:spcBef>
          <a:spcPts val="0"/>
        </a:spcBef>
        <a:spcAft>
          <a:spcPts val="0"/>
        </a:spcAft>
        <a:buClrTx/>
        <a:buSzTx/>
        <a:buFontTx/>
        <a:buNone/>
        <a:tabLst/>
        <a:defRPr sz="1800" b="0" i="0" u="none" strike="noStrike" cap="none" spc="0" baseline="0">
          <a:ln>
            <a:noFill/>
          </a:ln>
          <a:solidFill>
            <a:schemeClr val="tx1"/>
          </a:solidFill>
          <a:uFillTx/>
          <a:latin typeface="+mn-lt"/>
          <a:ea typeface="+mn-ea"/>
          <a:cs typeface="+mn-cs"/>
          <a:sym typeface="Gill Sans"/>
        </a:defRPr>
      </a:lvl7pPr>
      <a:lvl8pPr marL="0" marR="0" indent="1600200" algn="ctr" defTabSz="584200" latinLnBrk="0">
        <a:lnSpc>
          <a:spcPct val="100000"/>
        </a:lnSpc>
        <a:spcBef>
          <a:spcPts val="0"/>
        </a:spcBef>
        <a:spcAft>
          <a:spcPts val="0"/>
        </a:spcAft>
        <a:buClrTx/>
        <a:buSzTx/>
        <a:buFontTx/>
        <a:buNone/>
        <a:tabLst/>
        <a:defRPr sz="1800" b="0" i="0" u="none" strike="noStrike" cap="none" spc="0" baseline="0">
          <a:ln>
            <a:noFill/>
          </a:ln>
          <a:solidFill>
            <a:schemeClr val="tx1"/>
          </a:solidFill>
          <a:uFillTx/>
          <a:latin typeface="+mn-lt"/>
          <a:ea typeface="+mn-ea"/>
          <a:cs typeface="+mn-cs"/>
          <a:sym typeface="Gill Sans"/>
        </a:defRPr>
      </a:lvl8pPr>
      <a:lvl9pPr marL="0" marR="0" indent="1828800" algn="ctr" defTabSz="584200" latinLnBrk="0">
        <a:lnSpc>
          <a:spcPct val="100000"/>
        </a:lnSpc>
        <a:spcBef>
          <a:spcPts val="0"/>
        </a:spcBef>
        <a:spcAft>
          <a:spcPts val="0"/>
        </a:spcAft>
        <a:buClrTx/>
        <a:buSzTx/>
        <a:buFontTx/>
        <a:buNone/>
        <a:tabLst/>
        <a:defRPr sz="1800" b="0" i="0" u="none" strike="noStrike" cap="none" spc="0" baseline="0">
          <a:ln>
            <a:noFill/>
          </a:ln>
          <a:solidFill>
            <a:schemeClr val="tx1"/>
          </a:solidFill>
          <a:uFillTx/>
          <a:latin typeface="+mn-lt"/>
          <a:ea typeface="+mn-ea"/>
          <a:cs typeface="+mn-cs"/>
          <a:sym typeface="Gill San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1.xml"/><Relationship Id="rId5" Type="http://schemas.openxmlformats.org/officeDocument/2006/relationships/image" Target="../media/image2.png"/><Relationship Id="rId1" Type="http://schemas.microsoft.com/office/2007/relationships/media" Target="../media/media1.m4a"/><Relationship Id="rId2" Type="http://schemas.openxmlformats.org/officeDocument/2006/relationships/audio" Target="../media/media1.m4a"/></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4" Type="http://schemas.openxmlformats.org/officeDocument/2006/relationships/image" Target="../media/image4.jpeg"/><Relationship Id="rId5" Type="http://schemas.openxmlformats.org/officeDocument/2006/relationships/image" Target="../media/image5.jpeg"/><Relationship Id="rId6" Type="http://schemas.openxmlformats.org/officeDocument/2006/relationships/image" Target="../media/image6.jpeg"/><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eg"/><Relationship Id="rId3" Type="http://schemas.openxmlformats.org/officeDocument/2006/relationships/image" Target="../media/image8.jpeg"/></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4" Type="http://schemas.openxmlformats.org/officeDocument/2006/relationships/image" Target="../media/image10.jpeg"/><Relationship Id="rId5" Type="http://schemas.openxmlformats.org/officeDocument/2006/relationships/image" Target="../media/image11.jpeg"/><Relationship Id="rId6" Type="http://schemas.openxmlformats.org/officeDocument/2006/relationships/image" Target="../media/image12.jpeg"/><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13.jpeg"/></Relationships>
</file>

<file path=ppt/slides/_rels/slide6.xml.rels><?xml version="1.0" encoding="UTF-8" standalone="yes"?>
<Relationships xmlns="http://schemas.openxmlformats.org/package/2006/relationships"><Relationship Id="rId3" Type="http://schemas.openxmlformats.org/officeDocument/2006/relationships/image" Target="../media/image15.jpeg"/><Relationship Id="rId4" Type="http://schemas.openxmlformats.org/officeDocument/2006/relationships/image" Target="../media/image16.jpeg"/><Relationship Id="rId5" Type="http://schemas.openxmlformats.org/officeDocument/2006/relationships/image" Target="../media/image17.jpeg"/><Relationship Id="rId1" Type="http://schemas.openxmlformats.org/officeDocument/2006/relationships/slideLayout" Target="../slideLayouts/slideLayout2.xml"/><Relationship Id="rId2" Type="http://schemas.openxmlformats.org/officeDocument/2006/relationships/image" Target="../media/image14.jpeg"/></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4" Type="http://schemas.openxmlformats.org/officeDocument/2006/relationships/image" Target="../media/image20.jpeg"/><Relationship Id="rId1" Type="http://schemas.openxmlformats.org/officeDocument/2006/relationships/slideLayout" Target="../slideLayouts/slideLayout2.xml"/><Relationship Id="rId2" Type="http://schemas.openxmlformats.org/officeDocument/2006/relationships/image" Target="../media/image18.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1.jpeg"/></Relationships>
</file>

<file path=ppt/slides/_rels/slide9.xml.rels><?xml version="1.0" encoding="UTF-8" standalone="yes"?>
<Relationships xmlns="http://schemas.openxmlformats.org/package/2006/relationships"><Relationship Id="rId3" Type="http://schemas.openxmlformats.org/officeDocument/2006/relationships/image" Target="../media/image22.jpeg"/><Relationship Id="rId4" Type="http://schemas.openxmlformats.org/officeDocument/2006/relationships/image" Target="../media/image23.jpeg"/><Relationship Id="rId5" Type="http://schemas.openxmlformats.org/officeDocument/2006/relationships/image" Target="../media/image24.jpeg"/><Relationship Id="rId6" Type="http://schemas.openxmlformats.org/officeDocument/2006/relationships/image" Target="../media/image25.jpeg"/><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10.xml.rels><?xml version="1.0" encoding="UTF-8" standalone="yes"?>
<Relationships xmlns="http://schemas.openxmlformats.org/package/2006/relationships"><Relationship Id="rId3" Type="http://schemas.openxmlformats.org/officeDocument/2006/relationships/image" Target="../media/image27.jpeg"/><Relationship Id="rId4" Type="http://schemas.openxmlformats.org/officeDocument/2006/relationships/image" Target="../media/image28.jpeg"/><Relationship Id="rId5" Type="http://schemas.openxmlformats.org/officeDocument/2006/relationships/image" Target="../media/image29.jpeg"/><Relationship Id="rId1" Type="http://schemas.openxmlformats.org/officeDocument/2006/relationships/slideLayout" Target="../slideLayouts/slideLayout2.xml"/><Relationship Id="rId2" Type="http://schemas.openxmlformats.org/officeDocument/2006/relationships/image" Target="../media/image26.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30.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31.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32.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33.jpeg"/><Relationship Id="rId3" Type="http://schemas.openxmlformats.org/officeDocument/2006/relationships/image" Target="../media/image34.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35.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36.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37.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38.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39.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40.jpeg"/></Relationships>
</file>

<file path=ppt/slides/_rels/slide21.xml.rels><?xml version="1.0" encoding="UTF-8" standalone="yes"?>
<Relationships xmlns="http://schemas.openxmlformats.org/package/2006/relationships"><Relationship Id="rId3" Type="http://schemas.openxmlformats.org/officeDocument/2006/relationships/image" Target="../media/image42.jpeg"/><Relationship Id="rId4" Type="http://schemas.openxmlformats.org/officeDocument/2006/relationships/image" Target="../media/image43.jpeg"/><Relationship Id="rId5" Type="http://schemas.openxmlformats.org/officeDocument/2006/relationships/image" Target="../media/image44.jpeg"/><Relationship Id="rId1" Type="http://schemas.openxmlformats.org/officeDocument/2006/relationships/slideLayout" Target="../slideLayouts/slideLayout2.xml"/><Relationship Id="rId2" Type="http://schemas.openxmlformats.org/officeDocument/2006/relationships/image" Target="../media/image41.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45.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46.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47.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45.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48.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49.jpeg"/><Relationship Id="rId3" Type="http://schemas.openxmlformats.org/officeDocument/2006/relationships/image" Target="../media/image50.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51.jpeg"/><Relationship Id="rId3" Type="http://schemas.openxmlformats.org/officeDocument/2006/relationships/image" Target="../media/image52.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53.jpeg"/><Relationship Id="rId3" Type="http://schemas.openxmlformats.org/officeDocument/2006/relationships/image" Target="../media/image54.jpe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55.jpeg"/><Relationship Id="rId3" Type="http://schemas.openxmlformats.org/officeDocument/2006/relationships/image" Target="../media/image56.jpe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57.jpeg"/><Relationship Id="rId3" Type="http://schemas.openxmlformats.org/officeDocument/2006/relationships/image" Target="../media/image58.jpe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59.jpe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60.jpe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61.jpe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62.jpe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63.jpe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64.jpe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5.jpe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66.jpe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67.jpeg"/></Relationships>
</file>

<file path=ppt/slides/_rels/slide41.xml.rels><?xml version="1.0" encoding="UTF-8" standalone="yes"?>
<Relationships xmlns="http://schemas.openxmlformats.org/package/2006/relationships"><Relationship Id="rId3" Type="http://schemas.openxmlformats.org/officeDocument/2006/relationships/image" Target="../media/image69.jpeg"/><Relationship Id="rId4" Type="http://schemas.openxmlformats.org/officeDocument/2006/relationships/image" Target="../media/image70.jpeg"/><Relationship Id="rId5" Type="http://schemas.openxmlformats.org/officeDocument/2006/relationships/image" Target="../media/image71.jpeg"/><Relationship Id="rId1" Type="http://schemas.openxmlformats.org/officeDocument/2006/relationships/slideLayout" Target="../slideLayouts/slideLayout5.xml"/><Relationship Id="rId2" Type="http://schemas.openxmlformats.org/officeDocument/2006/relationships/image" Target="../media/image68.jpe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72.jpeg"/><Relationship Id="rId3" Type="http://schemas.openxmlformats.org/officeDocument/2006/relationships/image" Target="../media/image73.jpeg"/></Relationships>
</file>

<file path=ppt/slides/_rels/slide43.xml.rels><?xml version="1.0" encoding="UTF-8" standalone="yes"?>
<Relationships xmlns="http://schemas.openxmlformats.org/package/2006/relationships"><Relationship Id="rId3" Type="http://schemas.openxmlformats.org/officeDocument/2006/relationships/image" Target="../media/image75.jpeg"/><Relationship Id="rId4" Type="http://schemas.openxmlformats.org/officeDocument/2006/relationships/image" Target="../media/image76.jpeg"/><Relationship Id="rId5" Type="http://schemas.openxmlformats.org/officeDocument/2006/relationships/image" Target="../media/image77.jpeg"/><Relationship Id="rId1" Type="http://schemas.openxmlformats.org/officeDocument/2006/relationships/slideLayout" Target="../slideLayouts/slideLayout5.xml"/><Relationship Id="rId2" Type="http://schemas.openxmlformats.org/officeDocument/2006/relationships/image" Target="../media/image74.jpe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78.jpeg"/></Relationships>
</file>

<file path=ppt/slides/_rels/slide45.xml.rels><?xml version="1.0" encoding="UTF-8" standalone="yes"?>
<Relationships xmlns="http://schemas.openxmlformats.org/package/2006/relationships"><Relationship Id="rId3" Type="http://schemas.openxmlformats.org/officeDocument/2006/relationships/image" Target="../media/image80.jpeg"/><Relationship Id="rId4" Type="http://schemas.openxmlformats.org/officeDocument/2006/relationships/image" Target="../media/image81.jpeg"/><Relationship Id="rId1" Type="http://schemas.openxmlformats.org/officeDocument/2006/relationships/slideLayout" Target="../slideLayouts/slideLayout2.xml"/><Relationship Id="rId2" Type="http://schemas.openxmlformats.org/officeDocument/2006/relationships/image" Target="../media/image79.jpeg"/></Relationships>
</file>

<file path=ppt/slides/_rels/slide46.xml.rels><?xml version="1.0" encoding="UTF-8" standalone="yes"?>
<Relationships xmlns="http://schemas.openxmlformats.org/package/2006/relationships"><Relationship Id="rId3" Type="http://schemas.openxmlformats.org/officeDocument/2006/relationships/image" Target="../media/image83.jpeg"/><Relationship Id="rId4" Type="http://schemas.openxmlformats.org/officeDocument/2006/relationships/image" Target="../media/image84.jpeg"/><Relationship Id="rId5" Type="http://schemas.openxmlformats.org/officeDocument/2006/relationships/image" Target="../media/image85.jpeg"/><Relationship Id="rId1" Type="http://schemas.openxmlformats.org/officeDocument/2006/relationships/slideLayout" Target="../slideLayouts/slideLayout5.xml"/><Relationship Id="rId2" Type="http://schemas.openxmlformats.org/officeDocument/2006/relationships/image" Target="../media/image8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6" name="01 Singing Didgeridoo and Sound of Nature, Forest Stream and Gentle Birds Singing, Calming Sounds of Nature for Deep Meditation Sounds of Nature White Noise for Pure Relaxation and Meditation Chakra Balance Energy Inspirational Chakra Music.m4a"/>
          <p:cNvPicPr>
            <a:picLocks/>
          </p:cNvPicPr>
          <p:nvPr>
            <a:audioFile r:link="rId2"/>
            <p:extLst>
              <p:ext uri="{DAA4B4D4-6D71-4841-9C94-3DE7FCFB9230}">
                <p14:media xmlns:p14="http://schemas.microsoft.com/office/powerpoint/2010/main" r:embed="rId1"/>
              </p:ext>
            </p:extLst>
          </p:nvPr>
        </p:nvPicPr>
        <p:blipFill>
          <a:blip r:embed="rId5">
            <a:extLst/>
          </a:blip>
          <a:stretch>
            <a:fillRect/>
          </a:stretch>
        </p:blipFill>
        <p:spPr>
          <a:xfrm>
            <a:off x="0" y="0"/>
            <a:ext cx="571500" cy="571500"/>
          </a:xfrm>
          <a:prstGeom prst="rect">
            <a:avLst/>
          </a:prstGeom>
        </p:spPr>
      </p:pic>
      <p:sp>
        <p:nvSpPr>
          <p:cNvPr id="138" name="YINGADI - COME!"/>
          <p:cNvSpPr txBox="1">
            <a:spLocks noGrp="1"/>
          </p:cNvSpPr>
          <p:nvPr>
            <p:ph type="title"/>
          </p:nvPr>
        </p:nvSpPr>
        <p:spPr>
          <a:xfrm>
            <a:off x="1270000" y="-215900"/>
            <a:ext cx="10464800" cy="1524000"/>
          </a:xfrm>
          <a:prstGeom prst="rect">
            <a:avLst/>
          </a:prstGeom>
        </p:spPr>
        <p:txBody>
          <a:bodyPr/>
          <a:lstStyle>
            <a:lvl1pPr>
              <a:defRPr>
                <a:latin typeface="Bradley Hand ITC TT-Bold"/>
                <a:ea typeface="Bradley Hand ITC TT-Bold"/>
                <a:cs typeface="Bradley Hand ITC TT-Bold"/>
                <a:sym typeface="Bradley Hand ITC TT-Bold"/>
              </a:defRPr>
            </a:lvl1pPr>
          </a:lstStyle>
          <a:p>
            <a:r>
              <a:t>YINGADI - COME!</a:t>
            </a:r>
          </a:p>
        </p:txBody>
      </p:sp>
      <p:sp>
        <p:nvSpPr>
          <p:cNvPr id="139" name="Yingadi is a Mutthi Mutthi word meaning come.…"/>
          <p:cNvSpPr txBox="1"/>
          <p:nvPr/>
        </p:nvSpPr>
        <p:spPr>
          <a:xfrm>
            <a:off x="293222" y="2438400"/>
            <a:ext cx="11938001" cy="68707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defRPr sz="3600"/>
            </a:pPr>
            <a:r>
              <a:t>Yingadi is a Mutthi Mutthi word meaning come.</a:t>
            </a:r>
          </a:p>
          <a:p>
            <a:pPr>
              <a:defRPr sz="3600"/>
            </a:pPr>
            <a:endParaRPr/>
          </a:p>
          <a:p>
            <a:pPr>
              <a:defRPr sz="3600"/>
            </a:pPr>
            <a:r>
              <a:t>Yingadi is an invitation to come and be with Vicki and her family on Mutthi Mutthi Country, to listen and learn from them and to experience the sacredness of the lands we travel to. </a:t>
            </a:r>
          </a:p>
          <a:p>
            <a:pPr>
              <a:defRPr sz="3600"/>
            </a:pPr>
            <a:endParaRPr/>
          </a:p>
          <a:p>
            <a:pPr>
              <a:defRPr sz="3600"/>
            </a:pPr>
            <a:r>
              <a:t>Lake Mungo is an ancient lake that was once one of seventeen lakes in the Willandra Lakes region of New South Wales. Three Aboriginal nations belong to this region, the Barkindji, Nyiampaa and Mutthi Mutthi peoples. Vicki’s Grandma Alice Kelly said that Lake Mungo is “the most cultured place for the Mutthi Mutthi people” and is a significant place for all Australians.</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numSld="999" showWhenStopped="0">
                <p:cTn id="7" repeatCount="indefinite" fill="hold" display="0">
                  <p:stCondLst>
                    <p:cond delay="indefinite"/>
                  </p:stCondLst>
                </p:cTn>
                <p:tgtEl>
                  <p:spTgt spid="13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 name="DJA DJA WURRUNG COUNTRY"/>
          <p:cNvSpPr txBox="1"/>
          <p:nvPr/>
        </p:nvSpPr>
        <p:spPr>
          <a:xfrm>
            <a:off x="2577566" y="2634"/>
            <a:ext cx="7849668" cy="7747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a:latin typeface="Bradley Hand ITC TT-Bold"/>
                <a:ea typeface="Bradley Hand ITC TT-Bold"/>
                <a:cs typeface="Bradley Hand ITC TT-Bold"/>
                <a:sym typeface="Bradley Hand ITC TT-Bold"/>
              </a:defRPr>
            </a:lvl1pPr>
          </a:lstStyle>
          <a:p>
            <a:r>
              <a:t>DJA DJA WURRUNG COUNTRY</a:t>
            </a:r>
          </a:p>
        </p:txBody>
      </p:sp>
      <p:pic>
        <p:nvPicPr>
          <p:cNvPr id="144" name="IMG_2718.jpg" descr="IMG_2718.jpg"/>
          <p:cNvPicPr>
            <a:picLocks noChangeAspect="1"/>
          </p:cNvPicPr>
          <p:nvPr/>
        </p:nvPicPr>
        <p:blipFill>
          <a:blip r:embed="rId3">
            <a:extLst/>
          </a:blip>
          <a:stretch>
            <a:fillRect/>
          </a:stretch>
        </p:blipFill>
        <p:spPr>
          <a:xfrm>
            <a:off x="-19059" y="5144027"/>
            <a:ext cx="6592159" cy="4394773"/>
          </a:xfrm>
          <a:prstGeom prst="rect">
            <a:avLst/>
          </a:prstGeom>
          <a:ln w="12700">
            <a:miter lim="400000"/>
          </a:ln>
        </p:spPr>
      </p:pic>
      <p:pic>
        <p:nvPicPr>
          <p:cNvPr id="145" name="IMG_2711.JPG" descr="IMG_2711.JPG"/>
          <p:cNvPicPr>
            <a:picLocks noChangeAspect="1"/>
          </p:cNvPicPr>
          <p:nvPr/>
        </p:nvPicPr>
        <p:blipFill>
          <a:blip r:embed="rId4">
            <a:extLst/>
          </a:blip>
          <a:stretch>
            <a:fillRect/>
          </a:stretch>
        </p:blipFill>
        <p:spPr>
          <a:xfrm>
            <a:off x="6454650" y="685124"/>
            <a:ext cx="6169444" cy="4112963"/>
          </a:xfrm>
          <a:prstGeom prst="rect">
            <a:avLst/>
          </a:prstGeom>
          <a:ln w="12700">
            <a:miter lim="400000"/>
          </a:ln>
        </p:spPr>
      </p:pic>
      <p:pic>
        <p:nvPicPr>
          <p:cNvPr id="146" name="IMG_4163.jpg" descr="IMG_4163.jpg"/>
          <p:cNvPicPr>
            <a:picLocks noChangeAspect="1"/>
          </p:cNvPicPr>
          <p:nvPr/>
        </p:nvPicPr>
        <p:blipFill>
          <a:blip r:embed="rId5">
            <a:extLst/>
          </a:blip>
          <a:stretch>
            <a:fillRect/>
          </a:stretch>
        </p:blipFill>
        <p:spPr>
          <a:xfrm>
            <a:off x="479568" y="643516"/>
            <a:ext cx="5594905" cy="4196179"/>
          </a:xfrm>
          <a:prstGeom prst="rect">
            <a:avLst/>
          </a:prstGeom>
          <a:ln w="12700">
            <a:miter lim="400000"/>
          </a:ln>
        </p:spPr>
      </p:pic>
      <p:pic>
        <p:nvPicPr>
          <p:cNvPr id="147" name="IMG_4164.jpg" descr="IMG_4164.jpg"/>
          <p:cNvPicPr>
            <a:picLocks noChangeAspect="1"/>
          </p:cNvPicPr>
          <p:nvPr/>
        </p:nvPicPr>
        <p:blipFill>
          <a:blip r:embed="rId6">
            <a:extLst/>
          </a:blip>
          <a:stretch>
            <a:fillRect/>
          </a:stretch>
        </p:blipFill>
        <p:spPr>
          <a:xfrm>
            <a:off x="6932459" y="5142036"/>
            <a:ext cx="5865007" cy="4398756"/>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750">
        <p:checker/>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1" name="DSC_4786.jpg" descr="DSC_4786.jpg"/>
          <p:cNvPicPr>
            <a:picLocks noChangeAspect="1"/>
          </p:cNvPicPr>
          <p:nvPr/>
        </p:nvPicPr>
        <p:blipFill>
          <a:blip r:embed="rId2">
            <a:extLst/>
          </a:blip>
          <a:stretch>
            <a:fillRect/>
          </a:stretch>
        </p:blipFill>
        <p:spPr>
          <a:xfrm>
            <a:off x="-139700" y="0"/>
            <a:ext cx="14566900" cy="9753600"/>
          </a:xfrm>
          <a:prstGeom prst="rect">
            <a:avLst/>
          </a:prstGeom>
          <a:ln w="12700">
            <a:miter lim="400000"/>
          </a:ln>
        </p:spPr>
      </p:pic>
      <p:sp>
        <p:nvSpPr>
          <p:cNvPr id="152" name="Sacred Woman’s site - Balranald"/>
          <p:cNvSpPr txBox="1"/>
          <p:nvPr/>
        </p:nvSpPr>
        <p:spPr>
          <a:xfrm>
            <a:off x="3019282" y="152400"/>
            <a:ext cx="6955781" cy="72390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a:solidFill>
                  <a:srgbClr val="000000"/>
                </a:solidFill>
              </a:defRPr>
            </a:lvl1pPr>
          </a:lstStyle>
          <a:p>
            <a:r>
              <a:t>Sacred Woman’s site - Balranald</a:t>
            </a:r>
          </a:p>
        </p:txBody>
      </p:sp>
      <p:pic>
        <p:nvPicPr>
          <p:cNvPr id="153" name="IMG_4182.jpg" descr="IMG_4182.jpg"/>
          <p:cNvPicPr>
            <a:picLocks noChangeAspect="1"/>
          </p:cNvPicPr>
          <p:nvPr/>
        </p:nvPicPr>
        <p:blipFill>
          <a:blip r:embed="rId3">
            <a:extLst/>
          </a:blip>
          <a:stretch>
            <a:fillRect/>
          </a:stretch>
        </p:blipFill>
        <p:spPr>
          <a:xfrm>
            <a:off x="0" y="0"/>
            <a:ext cx="13004800" cy="9753600"/>
          </a:xfrm>
          <a:prstGeom prst="rect">
            <a:avLst/>
          </a:prstGeom>
          <a:ln w="12700">
            <a:miter lim="400000"/>
          </a:ln>
        </p:spPr>
      </p:pic>
      <p:sp>
        <p:nvSpPr>
          <p:cNvPr id="154" name="Learning from Jida at Boort"/>
          <p:cNvSpPr txBox="1"/>
          <p:nvPr/>
        </p:nvSpPr>
        <p:spPr>
          <a:xfrm>
            <a:off x="4902010" y="287265"/>
            <a:ext cx="3200780" cy="45417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1800" b="1">
                <a:latin typeface="Chalkboard"/>
                <a:ea typeface="Chalkboard"/>
                <a:cs typeface="Chalkboard"/>
                <a:sym typeface="Chalkboard"/>
              </a:defRPr>
            </a:lvl1pPr>
          </a:lstStyle>
          <a:p>
            <a:r>
              <a:t>Learning from Jida at Boort</a:t>
            </a:r>
          </a:p>
        </p:txBody>
      </p:sp>
    </p:spTree>
  </p:cSld>
  <p:clrMapOvr>
    <a:masterClrMapping/>
  </p:clrMapOvr>
  <mc:AlternateContent xmlns:mc="http://schemas.openxmlformats.org/markup-compatibility/2006" xmlns:p14="http://schemas.microsoft.com/office/powerpoint/2010/main">
    <mc:Choice Requires="p14">
      <p:transition spd="slow" p14:dur="2000">
        <p14:prism isInverted="1"/>
      </p:transition>
    </mc:Choice>
    <mc:Fallback xmlns="">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6" name="DSC_4736.jpg" descr="DSC_4736.jpg"/>
          <p:cNvPicPr>
            <a:picLocks noChangeAspect="1"/>
          </p:cNvPicPr>
          <p:nvPr/>
        </p:nvPicPr>
        <p:blipFill>
          <a:blip r:embed="rId3">
            <a:extLst/>
          </a:blip>
          <a:stretch>
            <a:fillRect/>
          </a:stretch>
        </p:blipFill>
        <p:spPr>
          <a:xfrm>
            <a:off x="340989" y="843756"/>
            <a:ext cx="5868747" cy="8763001"/>
          </a:xfrm>
          <a:prstGeom prst="rect">
            <a:avLst/>
          </a:prstGeom>
          <a:ln w="12700">
            <a:miter lim="400000"/>
          </a:ln>
        </p:spPr>
      </p:pic>
      <p:pic>
        <p:nvPicPr>
          <p:cNvPr id="157" name="DSC_4749.jpg" descr="DSC_4749.jpg"/>
          <p:cNvPicPr>
            <a:picLocks noChangeAspect="1"/>
          </p:cNvPicPr>
          <p:nvPr/>
        </p:nvPicPr>
        <p:blipFill>
          <a:blip r:embed="rId4">
            <a:extLst/>
          </a:blip>
          <a:stretch>
            <a:fillRect/>
          </a:stretch>
        </p:blipFill>
        <p:spPr>
          <a:xfrm>
            <a:off x="6625473" y="898699"/>
            <a:ext cx="6050575" cy="4051301"/>
          </a:xfrm>
          <a:prstGeom prst="rect">
            <a:avLst/>
          </a:prstGeom>
          <a:ln w="12700">
            <a:miter lim="400000"/>
          </a:ln>
        </p:spPr>
      </p:pic>
      <p:pic>
        <p:nvPicPr>
          <p:cNvPr id="158" name="DSC_4755.jpg" descr="DSC_4755.jpg"/>
          <p:cNvPicPr>
            <a:picLocks noChangeAspect="1"/>
          </p:cNvPicPr>
          <p:nvPr/>
        </p:nvPicPr>
        <p:blipFill>
          <a:blip r:embed="rId5">
            <a:extLst/>
          </a:blip>
          <a:stretch>
            <a:fillRect/>
          </a:stretch>
        </p:blipFill>
        <p:spPr>
          <a:xfrm>
            <a:off x="6502400" y="5345327"/>
            <a:ext cx="6299200" cy="4217773"/>
          </a:xfrm>
          <a:prstGeom prst="rect">
            <a:avLst/>
          </a:prstGeom>
          <a:ln w="12700">
            <a:miter lim="400000"/>
          </a:ln>
        </p:spPr>
      </p:pic>
      <p:sp>
        <p:nvSpPr>
          <p:cNvPr id="159" name="Wemba-wemba country"/>
          <p:cNvSpPr txBox="1"/>
          <p:nvPr/>
        </p:nvSpPr>
        <p:spPr>
          <a:xfrm>
            <a:off x="4040015" y="-50800"/>
            <a:ext cx="5650993" cy="77470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a:latin typeface="Bradley Hand ITC TT-Bold"/>
                <a:ea typeface="Bradley Hand ITC TT-Bold"/>
                <a:cs typeface="Bradley Hand ITC TT-Bold"/>
                <a:sym typeface="Bradley Hand ITC TT-Bold"/>
              </a:defRPr>
            </a:lvl1pPr>
          </a:lstStyle>
          <a:p>
            <a:r>
              <a:t>Wemba-wemba country</a:t>
            </a:r>
          </a:p>
        </p:txBody>
      </p:sp>
      <p:pic>
        <p:nvPicPr>
          <p:cNvPr id="160" name="IMG_2715.JPG" descr="IMG_2715.JPG"/>
          <p:cNvPicPr>
            <a:picLocks noChangeAspect="1"/>
          </p:cNvPicPr>
          <p:nvPr/>
        </p:nvPicPr>
        <p:blipFill>
          <a:blip r:embed="rId6">
            <a:extLst/>
          </a:blip>
          <a:stretch>
            <a:fillRect/>
          </a:stretch>
        </p:blipFill>
        <p:spPr>
          <a:xfrm>
            <a:off x="363072" y="890322"/>
            <a:ext cx="13004801" cy="8669868"/>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14:prism/>
      </p:transition>
    </mc:Choice>
    <mc:Fallback xmlns="">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4" name="Barbara 028.jpg" descr="Barbara 028.jpg"/>
          <p:cNvPicPr>
            <a:picLocks noChangeAspect="1"/>
          </p:cNvPicPr>
          <p:nvPr/>
        </p:nvPicPr>
        <p:blipFill>
          <a:blip r:embed="rId2">
            <a:extLst/>
          </a:blip>
          <a:stretch>
            <a:fillRect/>
          </a:stretch>
        </p:blipFill>
        <p:spPr>
          <a:xfrm>
            <a:off x="2844800" y="-1"/>
            <a:ext cx="7315200" cy="9753601"/>
          </a:xfrm>
          <a:prstGeom prst="rect">
            <a:avLst/>
          </a:prstGeom>
          <a:ln w="12700">
            <a:miter lim="400000"/>
          </a:ln>
        </p:spPr>
      </p:pic>
      <p:sp>
        <p:nvSpPr>
          <p:cNvPr id="165" name="The Sacred Fire"/>
          <p:cNvSpPr txBox="1"/>
          <p:nvPr/>
        </p:nvSpPr>
        <p:spPr>
          <a:xfrm>
            <a:off x="5350327" y="550237"/>
            <a:ext cx="2304146" cy="491259"/>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2400">
                <a:latin typeface="Chalkboard"/>
                <a:ea typeface="Chalkboard"/>
                <a:cs typeface="Chalkboard"/>
                <a:sym typeface="Chalkboard"/>
              </a:defRPr>
            </a:lvl1pPr>
          </a:lstStyle>
          <a:p>
            <a:r>
              <a:t>The Sacred Fire</a:t>
            </a:r>
          </a:p>
        </p:txBody>
      </p:sp>
    </p:spTree>
  </p:cSld>
  <p:clrMapOvr>
    <a:masterClrMapping/>
  </p:clrMapOvr>
  <mc:AlternateContent xmlns:mc="http://schemas.openxmlformats.org/markup-compatibility/2006" xmlns:p14="http://schemas.microsoft.com/office/powerpoint/2010/main">
    <mc:Choice Requires="p14">
      <p:transition spd="slow" p14:dur="1500">
        <p:dissolve/>
      </p:transition>
    </mc:Choice>
    <mc:Fallback xmlns="">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9" name="_DSC1439.jpg" descr="_DSC1439.jpg"/>
          <p:cNvPicPr>
            <a:picLocks noChangeAspect="1"/>
          </p:cNvPicPr>
          <p:nvPr/>
        </p:nvPicPr>
        <p:blipFill>
          <a:blip r:embed="rId2">
            <a:extLst/>
          </a:blip>
          <a:stretch>
            <a:fillRect/>
          </a:stretch>
        </p:blipFill>
        <p:spPr>
          <a:xfrm>
            <a:off x="208127" y="1261537"/>
            <a:ext cx="6327446" cy="4203701"/>
          </a:xfrm>
          <a:prstGeom prst="rect">
            <a:avLst/>
          </a:prstGeom>
          <a:ln w="12700">
            <a:miter lim="400000"/>
          </a:ln>
        </p:spPr>
      </p:pic>
      <p:pic>
        <p:nvPicPr>
          <p:cNvPr id="190" name="DSC_4927.jpg" descr="DSC_4927.jpg"/>
          <p:cNvPicPr>
            <a:picLocks noChangeAspect="1"/>
          </p:cNvPicPr>
          <p:nvPr/>
        </p:nvPicPr>
        <p:blipFill>
          <a:blip r:embed="rId3">
            <a:extLst/>
          </a:blip>
          <a:stretch>
            <a:fillRect/>
          </a:stretch>
        </p:blipFill>
        <p:spPr>
          <a:xfrm>
            <a:off x="203200" y="5218216"/>
            <a:ext cx="6337300" cy="4243284"/>
          </a:xfrm>
          <a:prstGeom prst="rect">
            <a:avLst/>
          </a:prstGeom>
          <a:ln w="12700">
            <a:miter lim="400000"/>
          </a:ln>
        </p:spPr>
      </p:pic>
      <p:pic>
        <p:nvPicPr>
          <p:cNvPr id="191" name="Dave's iPad 910.jpg" descr="Dave's iPad 910.jpg"/>
          <p:cNvPicPr>
            <a:picLocks noChangeAspect="1"/>
          </p:cNvPicPr>
          <p:nvPr/>
        </p:nvPicPr>
        <p:blipFill>
          <a:blip r:embed="rId4">
            <a:extLst/>
          </a:blip>
          <a:stretch>
            <a:fillRect/>
          </a:stretch>
        </p:blipFill>
        <p:spPr>
          <a:xfrm>
            <a:off x="6396429" y="12389"/>
            <a:ext cx="6832363" cy="5124273"/>
          </a:xfrm>
          <a:prstGeom prst="rect">
            <a:avLst/>
          </a:prstGeom>
          <a:ln w="12700">
            <a:miter lim="400000"/>
          </a:ln>
        </p:spPr>
      </p:pic>
      <p:pic>
        <p:nvPicPr>
          <p:cNvPr id="192" name="DSC_4922.jpg" descr="DSC_4922.jpg"/>
          <p:cNvPicPr>
            <a:picLocks noChangeAspect="1"/>
          </p:cNvPicPr>
          <p:nvPr/>
        </p:nvPicPr>
        <p:blipFill>
          <a:blip r:embed="rId5">
            <a:extLst/>
          </a:blip>
          <a:stretch>
            <a:fillRect/>
          </a:stretch>
        </p:blipFill>
        <p:spPr>
          <a:xfrm>
            <a:off x="6643960" y="5214363"/>
            <a:ext cx="6337301" cy="4243284"/>
          </a:xfrm>
          <a:prstGeom prst="rect">
            <a:avLst/>
          </a:prstGeom>
          <a:ln w="12700">
            <a:miter lim="400000"/>
          </a:ln>
        </p:spPr>
      </p:pic>
      <p:sp>
        <p:nvSpPr>
          <p:cNvPr id="193" name="Three Aboriginal Tribal Groups look after the park"/>
          <p:cNvSpPr txBox="1"/>
          <p:nvPr/>
        </p:nvSpPr>
        <p:spPr>
          <a:xfrm>
            <a:off x="638230" y="4483100"/>
            <a:ext cx="11717885" cy="77470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a:latin typeface="Bradley Hand ITC TT-Bold"/>
                <a:ea typeface="Bradley Hand ITC TT-Bold"/>
                <a:cs typeface="Bradley Hand ITC TT-Bold"/>
                <a:sym typeface="Bradley Hand ITC TT-Bold"/>
              </a:defRPr>
            </a:lvl1pPr>
          </a:lstStyle>
          <a:p>
            <a:r>
              <a:t>Three Aboriginal Tribal Groups look after the park</a:t>
            </a:r>
          </a:p>
        </p:txBody>
      </p:sp>
    </p:spTree>
  </p:cSld>
  <p:clrMapOvr>
    <a:masterClrMapping/>
  </p:clrMapOvr>
  <mc:AlternateContent xmlns:mc="http://schemas.openxmlformats.org/markup-compatibility/2006" xmlns:p14="http://schemas.microsoft.com/office/powerpoint/2010/main">
    <mc:Choice Requires="p14">
      <p:transition spd="slow">
        <p14:prism/>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5" name="_DSC8215.JPG" descr="_DSC8215.JPG"/>
          <p:cNvPicPr>
            <a:picLocks noChangeAspect="1"/>
          </p:cNvPicPr>
          <p:nvPr/>
        </p:nvPicPr>
        <p:blipFill>
          <a:blip r:embed="rId2">
            <a:extLst/>
          </a:blip>
          <a:stretch>
            <a:fillRect/>
          </a:stretch>
        </p:blipFill>
        <p:spPr>
          <a:xfrm>
            <a:off x="-3414" y="1050579"/>
            <a:ext cx="7041559" cy="4676857"/>
          </a:xfrm>
          <a:prstGeom prst="rect">
            <a:avLst/>
          </a:prstGeom>
          <a:ln w="12700">
            <a:miter lim="400000"/>
          </a:ln>
        </p:spPr>
      </p:pic>
      <p:pic>
        <p:nvPicPr>
          <p:cNvPr id="196" name="_DSC8226.JPG" descr="_DSC8226.JPG"/>
          <p:cNvPicPr>
            <a:picLocks noChangeAspect="1"/>
          </p:cNvPicPr>
          <p:nvPr/>
        </p:nvPicPr>
        <p:blipFill>
          <a:blip r:embed="rId3">
            <a:extLst/>
          </a:blip>
          <a:stretch>
            <a:fillRect/>
          </a:stretch>
        </p:blipFill>
        <p:spPr>
          <a:xfrm>
            <a:off x="7047461" y="905259"/>
            <a:ext cx="5915445" cy="8906401"/>
          </a:xfrm>
          <a:prstGeom prst="rect">
            <a:avLst/>
          </a:prstGeom>
          <a:ln w="12700">
            <a:miter lim="400000"/>
          </a:ln>
        </p:spPr>
      </p:pic>
      <p:pic>
        <p:nvPicPr>
          <p:cNvPr id="197" name="_DSC8192.JPG" descr="_DSC8192.JPG"/>
          <p:cNvPicPr>
            <a:picLocks noChangeAspect="1"/>
          </p:cNvPicPr>
          <p:nvPr/>
        </p:nvPicPr>
        <p:blipFill>
          <a:blip r:embed="rId4">
            <a:extLst/>
          </a:blip>
          <a:stretch>
            <a:fillRect/>
          </a:stretch>
        </p:blipFill>
        <p:spPr>
          <a:xfrm>
            <a:off x="-55618" y="5138803"/>
            <a:ext cx="7041559" cy="4676858"/>
          </a:xfrm>
          <a:prstGeom prst="rect">
            <a:avLst/>
          </a:prstGeom>
          <a:ln w="12700">
            <a:miter lim="400000"/>
          </a:ln>
        </p:spPr>
      </p:pic>
      <p:sp>
        <p:nvSpPr>
          <p:cNvPr id="198" name="LANCE OUR Paakantji  GUIDE"/>
          <p:cNvSpPr txBox="1"/>
          <p:nvPr/>
        </p:nvSpPr>
        <p:spPr>
          <a:xfrm>
            <a:off x="2271005" y="53242"/>
            <a:ext cx="8462790" cy="880918"/>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4800">
                <a:latin typeface="Chalkboard"/>
                <a:ea typeface="Chalkboard"/>
                <a:cs typeface="Chalkboard"/>
                <a:sym typeface="Chalkboard"/>
              </a:defRPr>
            </a:lvl1pPr>
          </a:lstStyle>
          <a:p>
            <a:r>
              <a:t>LANCE OUR Paakantji  GUIDE</a:t>
            </a:r>
          </a:p>
        </p:txBody>
      </p:sp>
    </p:spTree>
  </p:cSld>
  <p:clrMapOvr>
    <a:masterClrMapping/>
  </p:clrMapOvr>
  <mc:AlternateContent xmlns:mc="http://schemas.openxmlformats.org/markup-compatibility/2006" xmlns:p14="http://schemas.microsoft.com/office/powerpoint/2010/main">
    <mc:Choice Requires="p14">
      <p:transition spd="slow" p14:dur="2000">
        <p14:prism isInverted="1"/>
      </p:transition>
    </mc:Choice>
    <mc:Fallback xmlns="">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0" name="_DSC1444.jpg" descr="_DSC1444.jpg"/>
          <p:cNvPicPr>
            <a:picLocks noChangeAspect="1"/>
          </p:cNvPicPr>
          <p:nvPr/>
        </p:nvPicPr>
        <p:blipFill>
          <a:blip r:embed="rId2">
            <a:extLst/>
          </a:blip>
          <a:stretch>
            <a:fillRect/>
          </a:stretch>
        </p:blipFill>
        <p:spPr>
          <a:xfrm>
            <a:off x="-736600" y="0"/>
            <a:ext cx="14681200" cy="9753600"/>
          </a:xfrm>
          <a:prstGeom prst="rect">
            <a:avLst/>
          </a:prstGeom>
          <a:ln w="12700">
            <a:miter lim="400000"/>
          </a:ln>
        </p:spPr>
      </p:pic>
      <p:sp>
        <p:nvSpPr>
          <p:cNvPr id="201" name="The visitors center"/>
          <p:cNvSpPr txBox="1"/>
          <p:nvPr/>
        </p:nvSpPr>
        <p:spPr>
          <a:xfrm>
            <a:off x="4217330" y="342900"/>
            <a:ext cx="4305758" cy="77470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a:latin typeface="Bradley Hand ITC TT-Bold"/>
                <a:ea typeface="Bradley Hand ITC TT-Bold"/>
                <a:cs typeface="Bradley Hand ITC TT-Bold"/>
                <a:sym typeface="Bradley Hand ITC TT-Bold"/>
              </a:defRPr>
            </a:lvl1pPr>
          </a:lstStyle>
          <a:p>
            <a:r>
              <a:t>The visitors center</a:t>
            </a:r>
          </a:p>
        </p:txBody>
      </p:sp>
    </p:spTree>
  </p:cSld>
  <p:clrMapOvr>
    <a:masterClrMapping/>
  </p:clrMapOvr>
  <mc:AlternateContent xmlns:mc="http://schemas.openxmlformats.org/markup-compatibility/2006" xmlns:p14="http://schemas.microsoft.com/office/powerpoint/2010/main">
    <mc:Choice Requires="p14">
      <p:transition spd="slow" p14:dur="1500">
        <p:dissolve/>
      </p:transition>
    </mc:Choice>
    <mc:Fallback xmlns="">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3" name="_DSC1456.jpg" descr="_DSC1456.jpg"/>
          <p:cNvPicPr>
            <a:picLocks noChangeAspect="1"/>
          </p:cNvPicPr>
          <p:nvPr/>
        </p:nvPicPr>
        <p:blipFill>
          <a:blip r:embed="rId3">
            <a:extLst/>
          </a:blip>
          <a:stretch>
            <a:fillRect/>
          </a:stretch>
        </p:blipFill>
        <p:spPr>
          <a:xfrm>
            <a:off x="208028" y="475612"/>
            <a:ext cx="6146801" cy="4083688"/>
          </a:xfrm>
          <a:prstGeom prst="rect">
            <a:avLst/>
          </a:prstGeom>
          <a:ln w="12700">
            <a:miter lim="400000"/>
          </a:ln>
        </p:spPr>
      </p:pic>
      <p:pic>
        <p:nvPicPr>
          <p:cNvPr id="204" name="_DSC1457.jpg" descr="_DSC1457.jpg"/>
          <p:cNvPicPr>
            <a:picLocks noChangeAspect="1"/>
          </p:cNvPicPr>
          <p:nvPr/>
        </p:nvPicPr>
        <p:blipFill>
          <a:blip r:embed="rId4">
            <a:extLst/>
          </a:blip>
          <a:stretch>
            <a:fillRect/>
          </a:stretch>
        </p:blipFill>
        <p:spPr>
          <a:xfrm>
            <a:off x="6541988" y="461681"/>
            <a:ext cx="6146801" cy="4083689"/>
          </a:xfrm>
          <a:prstGeom prst="rect">
            <a:avLst/>
          </a:prstGeom>
          <a:ln w="12700">
            <a:miter lim="400000"/>
          </a:ln>
        </p:spPr>
      </p:pic>
      <p:pic>
        <p:nvPicPr>
          <p:cNvPr id="205" name="_DSC1461.jpg" descr="_DSC1461.jpg"/>
          <p:cNvPicPr>
            <a:picLocks noChangeAspect="1"/>
          </p:cNvPicPr>
          <p:nvPr/>
        </p:nvPicPr>
        <p:blipFill>
          <a:blip r:embed="rId5">
            <a:extLst/>
          </a:blip>
          <a:stretch>
            <a:fillRect/>
          </a:stretch>
        </p:blipFill>
        <p:spPr>
          <a:xfrm>
            <a:off x="119193" y="5149212"/>
            <a:ext cx="6311901" cy="4193374"/>
          </a:xfrm>
          <a:prstGeom prst="rect">
            <a:avLst/>
          </a:prstGeom>
          <a:ln w="12700">
            <a:miter lim="400000"/>
          </a:ln>
        </p:spPr>
      </p:pic>
      <p:pic>
        <p:nvPicPr>
          <p:cNvPr id="206" name="_DSC1449.jpg" descr="_DSC1449.jpg"/>
          <p:cNvPicPr>
            <a:picLocks noChangeAspect="1"/>
          </p:cNvPicPr>
          <p:nvPr/>
        </p:nvPicPr>
        <p:blipFill>
          <a:blip r:embed="rId6">
            <a:extLst/>
          </a:blip>
          <a:stretch>
            <a:fillRect/>
          </a:stretch>
        </p:blipFill>
        <p:spPr>
          <a:xfrm>
            <a:off x="6654800" y="5212712"/>
            <a:ext cx="6146800" cy="4083688"/>
          </a:xfrm>
          <a:prstGeom prst="rect">
            <a:avLst/>
          </a:prstGeom>
          <a:ln w="12700">
            <a:miter lim="400000"/>
          </a:ln>
        </p:spPr>
      </p:pic>
      <p:sp>
        <p:nvSpPr>
          <p:cNvPr id="207" name="The meeting place - the story continues.."/>
          <p:cNvSpPr txBox="1"/>
          <p:nvPr/>
        </p:nvSpPr>
        <p:spPr>
          <a:xfrm>
            <a:off x="1762907" y="4483100"/>
            <a:ext cx="9468537" cy="77470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a:latin typeface="Bradley Hand ITC TT-Bold"/>
                <a:ea typeface="Bradley Hand ITC TT-Bold"/>
                <a:cs typeface="Bradley Hand ITC TT-Bold"/>
                <a:sym typeface="Bradley Hand ITC TT-Bold"/>
              </a:defRPr>
            </a:lvl1pPr>
          </a:lstStyle>
          <a:p>
            <a:r>
              <a:t>The meeting place - the story continues..</a:t>
            </a:r>
          </a:p>
        </p:txBody>
      </p:sp>
    </p:spTree>
  </p:cSld>
  <p:clrMapOvr>
    <a:masterClrMapping/>
  </p:clrMapOvr>
  <mc:AlternateContent xmlns:mc="http://schemas.openxmlformats.org/markup-compatibility/2006" xmlns:p14="http://schemas.microsoft.com/office/powerpoint/2010/main">
    <mc:Choice Requires="p14">
      <p:transition spd="slow" p14:dur="2000">
        <p14:prism/>
      </p:transition>
    </mc:Choice>
    <mc:Fallback xmlns="">
      <p:transition spd="slow">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1" name="DSC_4832.jpg" descr="DSC_4832.jpg"/>
          <p:cNvPicPr>
            <a:picLocks noChangeAspect="1"/>
          </p:cNvPicPr>
          <p:nvPr/>
        </p:nvPicPr>
        <p:blipFill>
          <a:blip r:embed="rId2">
            <a:extLst/>
          </a:blip>
          <a:stretch>
            <a:fillRect/>
          </a:stretch>
        </p:blipFill>
        <p:spPr>
          <a:xfrm>
            <a:off x="203200" y="477916"/>
            <a:ext cx="5981700" cy="4005184"/>
          </a:xfrm>
          <a:prstGeom prst="rect">
            <a:avLst/>
          </a:prstGeom>
          <a:ln w="12700">
            <a:miter lim="400000"/>
          </a:ln>
        </p:spPr>
      </p:pic>
      <p:sp>
        <p:nvSpPr>
          <p:cNvPr id="212" name="Time to reflect on the spiritualness of this place"/>
          <p:cNvSpPr txBox="1"/>
          <p:nvPr/>
        </p:nvSpPr>
        <p:spPr>
          <a:xfrm>
            <a:off x="993208" y="4483100"/>
            <a:ext cx="11007929" cy="77470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a:latin typeface="Bradley Hand ITC TT-Bold"/>
                <a:ea typeface="Bradley Hand ITC TT-Bold"/>
                <a:cs typeface="Bradley Hand ITC TT-Bold"/>
                <a:sym typeface="Bradley Hand ITC TT-Bold"/>
              </a:defRPr>
            </a:lvl1pPr>
          </a:lstStyle>
          <a:p>
            <a:r>
              <a:t>Time to reflect on the spiritualness of this place</a:t>
            </a:r>
          </a:p>
        </p:txBody>
      </p:sp>
      <p:pic>
        <p:nvPicPr>
          <p:cNvPr id="213" name="IMG_4395.jpg" descr="IMG_4395.jpg"/>
          <p:cNvPicPr>
            <a:picLocks noChangeAspect="1"/>
          </p:cNvPicPr>
          <p:nvPr/>
        </p:nvPicPr>
        <p:blipFill>
          <a:blip r:embed="rId3">
            <a:extLst/>
          </a:blip>
          <a:stretch>
            <a:fillRect/>
          </a:stretch>
        </p:blipFill>
        <p:spPr>
          <a:xfrm>
            <a:off x="203200" y="-26456"/>
            <a:ext cx="5981700" cy="4486277"/>
          </a:xfrm>
          <a:prstGeom prst="rect">
            <a:avLst/>
          </a:prstGeom>
          <a:ln w="12700">
            <a:miter lim="400000"/>
          </a:ln>
        </p:spPr>
      </p:pic>
      <p:pic>
        <p:nvPicPr>
          <p:cNvPr id="214" name="IMG_4426.jpg" descr="IMG_4426.jpg"/>
          <p:cNvPicPr>
            <a:picLocks noChangeAspect="1"/>
          </p:cNvPicPr>
          <p:nvPr/>
        </p:nvPicPr>
        <p:blipFill>
          <a:blip r:embed="rId4">
            <a:extLst/>
          </a:blip>
          <a:stretch>
            <a:fillRect/>
          </a:stretch>
        </p:blipFill>
        <p:spPr>
          <a:xfrm>
            <a:off x="6406636" y="-232545"/>
            <a:ext cx="6531274" cy="4898455"/>
          </a:xfrm>
          <a:prstGeom prst="rect">
            <a:avLst/>
          </a:prstGeom>
          <a:ln w="12700">
            <a:miter lim="400000"/>
          </a:ln>
        </p:spPr>
      </p:pic>
      <p:pic>
        <p:nvPicPr>
          <p:cNvPr id="215" name="FullSizeRender.jpg" descr="FullSizeRender.jpg"/>
          <p:cNvPicPr>
            <a:picLocks noChangeAspect="1"/>
          </p:cNvPicPr>
          <p:nvPr/>
        </p:nvPicPr>
        <p:blipFill>
          <a:blip r:embed="rId5">
            <a:extLst/>
          </a:blip>
          <a:stretch>
            <a:fillRect/>
          </a:stretch>
        </p:blipFill>
        <p:spPr>
          <a:xfrm>
            <a:off x="0" y="5151001"/>
            <a:ext cx="13004801" cy="6731614"/>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14:prism isInverted="1"/>
      </p:transition>
    </mc:Choice>
    <mc:Fallback xmlns="">
      <p:transition spd="slow">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1" name="IMG_4314.jpg" descr="IMG_4314.jpg"/>
          <p:cNvPicPr>
            <a:picLocks noChangeAspect="1"/>
          </p:cNvPicPr>
          <p:nvPr/>
        </p:nvPicPr>
        <p:blipFill>
          <a:blip r:embed="rId2">
            <a:extLst/>
          </a:blip>
          <a:stretch>
            <a:fillRect/>
          </a:stretch>
        </p:blipFill>
        <p:spPr>
          <a:xfrm>
            <a:off x="0" y="0"/>
            <a:ext cx="13004800" cy="9753600"/>
          </a:xfrm>
          <a:prstGeom prst="rect">
            <a:avLst/>
          </a:prstGeom>
          <a:ln w="12700">
            <a:miter lim="400000"/>
          </a:ln>
        </p:spPr>
      </p:pic>
      <p:sp>
        <p:nvSpPr>
          <p:cNvPr id="242" name="THE OLD LADY RUNS UNDER THE EARTH WITH HER STICK…"/>
          <p:cNvSpPr txBox="1"/>
          <p:nvPr/>
        </p:nvSpPr>
        <p:spPr>
          <a:xfrm>
            <a:off x="3289812" y="361348"/>
            <a:ext cx="6425176" cy="68277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defRPr sz="1800">
                <a:latin typeface="Chalkboard"/>
                <a:ea typeface="Chalkboard"/>
                <a:cs typeface="Chalkboard"/>
                <a:sym typeface="Chalkboard"/>
              </a:defRPr>
            </a:pPr>
            <a:r>
              <a:t>THE OLD LADY RUNS UNDER THE EARTH WITH HER STICK </a:t>
            </a:r>
          </a:p>
          <a:p>
            <a:pPr>
              <a:defRPr sz="1800">
                <a:latin typeface="Chalkboard"/>
                <a:ea typeface="Chalkboard"/>
                <a:cs typeface="Chalkboard"/>
                <a:sym typeface="Chalkboard"/>
              </a:defRPr>
            </a:pPr>
            <a:r>
              <a:t>AND PUSHES UP THE SUN </a:t>
            </a:r>
          </a:p>
        </p:txBody>
      </p:sp>
    </p:spTree>
  </p:cSld>
  <p:clrMapOvr>
    <a:masterClrMapping/>
  </p:clrMapOvr>
  <mc:AlternateContent xmlns:mc="http://schemas.openxmlformats.org/markup-compatibility/2006" xmlns:p14="http://schemas.microsoft.com/office/powerpoint/2010/main">
    <mc:Choice Requires="p14">
      <p:transition spd="slow" p14:dur="2000">
        <p14:prism isInverted="1"/>
      </p:transition>
    </mc:Choice>
    <mc:Fallback xmlns="">
      <p:transition spd="slow">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4" name="IMG_0011.JPG" descr="IMG_0011.JPG"/>
          <p:cNvPicPr>
            <a:picLocks noChangeAspect="1"/>
          </p:cNvPicPr>
          <p:nvPr/>
        </p:nvPicPr>
        <p:blipFill>
          <a:blip r:embed="rId2">
            <a:extLst/>
          </a:blip>
          <a:stretch>
            <a:fillRect/>
          </a:stretch>
        </p:blipFill>
        <p:spPr>
          <a:xfrm>
            <a:off x="-964304" y="-133020"/>
            <a:ext cx="14933408" cy="9916717"/>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14:prism/>
      </p:transition>
    </mc:Choice>
    <mc:Fallback xmlns="">
      <p:transition spd="slow">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6" name="IMG_4298.jpg" descr="IMG_4298.jpg"/>
          <p:cNvPicPr>
            <a:picLocks noChangeAspect="1"/>
          </p:cNvPicPr>
          <p:nvPr/>
        </p:nvPicPr>
        <p:blipFill>
          <a:blip r:embed="rId2">
            <a:extLst/>
          </a:blip>
          <a:stretch>
            <a:fillRect/>
          </a:stretch>
        </p:blipFill>
        <p:spPr>
          <a:xfrm>
            <a:off x="0" y="0"/>
            <a:ext cx="13004800" cy="9753600"/>
          </a:xfrm>
          <a:prstGeom prst="rect">
            <a:avLst/>
          </a:prstGeom>
          <a:ln w="12700">
            <a:miter lim="400000"/>
          </a:ln>
        </p:spPr>
      </p:pic>
      <p:sp>
        <p:nvSpPr>
          <p:cNvPr id="247" name="WE WROTE OUR LOVED ONES NAMES IN THE EARTH"/>
          <p:cNvSpPr txBox="1"/>
          <p:nvPr/>
        </p:nvSpPr>
        <p:spPr>
          <a:xfrm>
            <a:off x="2014796" y="7927505"/>
            <a:ext cx="8975214" cy="841256"/>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defRPr sz="2400">
                <a:latin typeface="Chalkboard"/>
                <a:ea typeface="Chalkboard"/>
                <a:cs typeface="Chalkboard"/>
                <a:sym typeface="Chalkboard"/>
              </a:defRPr>
            </a:pPr>
            <a:endParaRPr dirty="0"/>
          </a:p>
          <a:p>
            <a:pPr>
              <a:defRPr sz="2400">
                <a:latin typeface="Chalkboard"/>
                <a:ea typeface="Chalkboard"/>
                <a:cs typeface="Chalkboard"/>
                <a:sym typeface="Chalkboard"/>
              </a:defRPr>
            </a:pPr>
            <a:r>
              <a:rPr dirty="0"/>
              <a:t> WE WROTE </a:t>
            </a:r>
            <a:r>
              <a:rPr lang="en-US" dirty="0" smtClean="0"/>
              <a:t>THE </a:t>
            </a:r>
            <a:r>
              <a:rPr dirty="0" smtClean="0"/>
              <a:t>NAMES </a:t>
            </a:r>
            <a:r>
              <a:rPr lang="en-US" dirty="0" smtClean="0"/>
              <a:t>OF OUR LOVED ONES </a:t>
            </a:r>
            <a:r>
              <a:rPr dirty="0" smtClean="0"/>
              <a:t>IN </a:t>
            </a:r>
            <a:r>
              <a:rPr dirty="0"/>
              <a:t>THE EARTH</a:t>
            </a:r>
          </a:p>
        </p:txBody>
      </p:sp>
    </p:spTree>
  </p:cSld>
  <p:clrMapOvr>
    <a:masterClrMapping/>
  </p:clrMapOvr>
  <mc:AlternateContent xmlns:mc="http://schemas.openxmlformats.org/markup-compatibility/2006" xmlns:p14="http://schemas.microsoft.com/office/powerpoint/2010/main">
    <mc:Choice Requires="p14">
      <p:transition spd="slow" p14:dur="2500">
        <p:dissolve/>
      </p:transition>
    </mc:Choice>
    <mc:Fallback xmlns="">
      <p:transition spd="slow">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9" name="_DSC1764.jpg" descr="_DSC1764.jpg"/>
          <p:cNvPicPr>
            <a:picLocks noChangeAspect="1"/>
          </p:cNvPicPr>
          <p:nvPr/>
        </p:nvPicPr>
        <p:blipFill>
          <a:blip r:embed="rId2">
            <a:extLst/>
          </a:blip>
          <a:stretch>
            <a:fillRect/>
          </a:stretch>
        </p:blipFill>
        <p:spPr>
          <a:xfrm>
            <a:off x="-838200" y="0"/>
            <a:ext cx="14681200" cy="9753600"/>
          </a:xfrm>
          <a:prstGeom prst="rect">
            <a:avLst/>
          </a:prstGeom>
          <a:ln w="12700">
            <a:miter lim="400000"/>
          </a:ln>
        </p:spPr>
      </p:pic>
      <p:pic>
        <p:nvPicPr>
          <p:cNvPr id="250" name="IMG_4301.jpg" descr="IMG_4301.jpg"/>
          <p:cNvPicPr>
            <a:picLocks noChangeAspect="1"/>
          </p:cNvPicPr>
          <p:nvPr/>
        </p:nvPicPr>
        <p:blipFill>
          <a:blip r:embed="rId3">
            <a:extLst/>
          </a:blip>
          <a:stretch>
            <a:fillRect/>
          </a:stretch>
        </p:blipFill>
        <p:spPr>
          <a:xfrm>
            <a:off x="-225449" y="-169087"/>
            <a:ext cx="13455698" cy="10091774"/>
          </a:xfrm>
          <a:prstGeom prst="rect">
            <a:avLst/>
          </a:prstGeom>
          <a:ln w="12700">
            <a:miter lim="400000"/>
          </a:ln>
        </p:spPr>
      </p:pic>
      <p:sp>
        <p:nvSpPr>
          <p:cNvPr id="251" name="4 DIRECTIONS PRAYER"/>
          <p:cNvSpPr txBox="1"/>
          <p:nvPr/>
        </p:nvSpPr>
        <p:spPr>
          <a:xfrm>
            <a:off x="5850356" y="7780265"/>
            <a:ext cx="2574088" cy="39067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1800">
                <a:latin typeface="Chalkboard"/>
                <a:ea typeface="Chalkboard"/>
                <a:cs typeface="Chalkboard"/>
                <a:sym typeface="Chalkboard"/>
              </a:defRPr>
            </a:lvl1pPr>
          </a:lstStyle>
          <a:p>
            <a:r>
              <a:t>4 DIRECTIONS PRAYER</a:t>
            </a:r>
          </a:p>
        </p:txBody>
      </p:sp>
    </p:spTree>
  </p:cSld>
  <p:clrMapOvr>
    <a:masterClrMapping/>
  </p:clrMapOvr>
  <mc:AlternateContent xmlns:mc="http://schemas.openxmlformats.org/markup-compatibility/2006" xmlns:p14="http://schemas.microsoft.com/office/powerpoint/2010/main">
    <mc:Choice Requires="p14">
      <p:transition spd="slow" p14:dur="1250">
        <p14:ripple/>
      </p:transition>
    </mc:Choice>
    <mc:Fallback xmlns="">
      <p:transition spd="slow">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3" name="IMG_2767.JPG" descr="IMG_2767.JPG"/>
          <p:cNvPicPr>
            <a:picLocks noChangeAspect="1"/>
          </p:cNvPicPr>
          <p:nvPr/>
        </p:nvPicPr>
        <p:blipFill>
          <a:blip r:embed="rId2">
            <a:extLst/>
          </a:blip>
          <a:stretch>
            <a:fillRect/>
          </a:stretch>
        </p:blipFill>
        <p:spPr>
          <a:xfrm>
            <a:off x="0" y="1071691"/>
            <a:ext cx="13004801" cy="8669868"/>
          </a:xfrm>
          <a:prstGeom prst="rect">
            <a:avLst/>
          </a:prstGeom>
          <a:ln w="12700">
            <a:miter lim="400000"/>
          </a:ln>
        </p:spPr>
      </p:pic>
      <p:sp>
        <p:nvSpPr>
          <p:cNvPr id="254" name="DADARRI"/>
          <p:cNvSpPr txBox="1"/>
          <p:nvPr/>
        </p:nvSpPr>
        <p:spPr>
          <a:xfrm>
            <a:off x="3556420" y="23921"/>
            <a:ext cx="5891960" cy="1132223"/>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sz="6400">
                <a:latin typeface="Chalkboard"/>
                <a:ea typeface="Chalkboard"/>
                <a:cs typeface="Chalkboard"/>
                <a:sym typeface="Chalkboard"/>
              </a:defRPr>
            </a:lvl1pPr>
          </a:lstStyle>
          <a:p>
            <a:r>
              <a:t>DADARRI</a:t>
            </a:r>
          </a:p>
        </p:txBody>
      </p:sp>
    </p:spTree>
  </p:cSld>
  <p:clrMapOvr>
    <a:masterClrMapping/>
  </p:clrMapOvr>
  <mc:AlternateContent xmlns:mc="http://schemas.openxmlformats.org/markup-compatibility/2006" xmlns:p14="http://schemas.microsoft.com/office/powerpoint/2010/main">
    <mc:Choice Requires="p14">
      <p:transition spd="slow" p14:dur="1500">
        <p:dissolve/>
      </p:transition>
    </mc:Choice>
    <mc:Fallback xmlns="">
      <p:transition spd="slow">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 name="IMG_2774.JPG" descr="IMG_2774.JPG"/>
          <p:cNvPicPr>
            <a:picLocks noChangeAspect="1"/>
          </p:cNvPicPr>
          <p:nvPr/>
        </p:nvPicPr>
        <p:blipFill>
          <a:blip r:embed="rId2">
            <a:extLst/>
          </a:blip>
          <a:stretch>
            <a:fillRect/>
          </a:stretch>
        </p:blipFill>
        <p:spPr>
          <a:xfrm>
            <a:off x="0" y="541866"/>
            <a:ext cx="13004801" cy="8669868"/>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14:prism/>
      </p:transition>
    </mc:Choice>
    <mc:Fallback xmlns="">
      <p:transition spd="slow">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8" name="IMG_2773.JPG" descr="IMG_2773.JPG"/>
          <p:cNvPicPr>
            <a:picLocks noChangeAspect="1"/>
          </p:cNvPicPr>
          <p:nvPr/>
        </p:nvPicPr>
        <p:blipFill>
          <a:blip r:embed="rId2">
            <a:extLst/>
          </a:blip>
          <a:stretch>
            <a:fillRect/>
          </a:stretch>
        </p:blipFill>
        <p:spPr>
          <a:xfrm>
            <a:off x="-1" y="1095774"/>
            <a:ext cx="13004801" cy="8669868"/>
          </a:xfrm>
          <a:prstGeom prst="rect">
            <a:avLst/>
          </a:prstGeom>
          <a:ln w="12700">
            <a:miter lim="400000"/>
          </a:ln>
        </p:spPr>
      </p:pic>
      <p:sp>
        <p:nvSpPr>
          <p:cNvPr id="259" name="WALKING TOWARDS DADIRRI"/>
          <p:cNvSpPr txBox="1"/>
          <p:nvPr/>
        </p:nvSpPr>
        <p:spPr>
          <a:xfrm>
            <a:off x="2742687" y="127620"/>
            <a:ext cx="7519426" cy="780328"/>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a:latin typeface="Chalkboard"/>
                <a:ea typeface="Chalkboard"/>
                <a:cs typeface="Chalkboard"/>
                <a:sym typeface="Chalkboard"/>
              </a:defRPr>
            </a:lvl1pPr>
          </a:lstStyle>
          <a:p>
            <a:r>
              <a:t>WALKING TOWARDS DADIRRI</a:t>
            </a:r>
          </a:p>
        </p:txBody>
      </p:sp>
    </p:spTree>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1" name="IMG_4502.jpg" descr="IMG_4502.jpg"/>
          <p:cNvPicPr>
            <a:picLocks noChangeAspect="1"/>
          </p:cNvPicPr>
          <p:nvPr/>
        </p:nvPicPr>
        <p:blipFill>
          <a:blip r:embed="rId2">
            <a:extLst/>
          </a:blip>
          <a:stretch>
            <a:fillRect/>
          </a:stretch>
        </p:blipFill>
        <p:spPr>
          <a:xfrm>
            <a:off x="0" y="0"/>
            <a:ext cx="13004800" cy="9753600"/>
          </a:xfrm>
          <a:prstGeom prst="rect">
            <a:avLst/>
          </a:prstGeom>
          <a:ln w="12700">
            <a:miter lim="400000"/>
          </a:ln>
        </p:spPr>
      </p:pic>
      <p:sp>
        <p:nvSpPr>
          <p:cNvPr id="262" name="The message sticks keep us safe on country."/>
          <p:cNvSpPr txBox="1"/>
          <p:nvPr/>
        </p:nvSpPr>
        <p:spPr>
          <a:xfrm>
            <a:off x="3811185" y="120048"/>
            <a:ext cx="4976030" cy="45417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1800" b="1">
                <a:solidFill>
                  <a:schemeClr val="accent4"/>
                </a:solidFill>
                <a:latin typeface="Chalkboard"/>
                <a:ea typeface="Chalkboard"/>
                <a:cs typeface="Chalkboard"/>
                <a:sym typeface="Chalkboard"/>
              </a:defRPr>
            </a:lvl1pPr>
          </a:lstStyle>
          <a:p>
            <a:r>
              <a:t>The message sticks keep us safe on country.</a:t>
            </a:r>
          </a:p>
        </p:txBody>
      </p:sp>
    </p:spTree>
  </p:cSld>
  <p:clrMapOvr>
    <a:masterClrMapping/>
  </p:clrMapOvr>
  <mc:AlternateContent xmlns:mc="http://schemas.openxmlformats.org/markup-compatibility/2006" xmlns:p14="http://schemas.microsoft.com/office/powerpoint/2010/main">
    <mc:Choice Requires="p14">
      <p:transition spd="slow" p14:dur="3500">
        <p:fade thruBlk="1"/>
      </p:transition>
    </mc:Choice>
    <mc:Fallback xmlns="">
      <p:transition spd="slow">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4" name="IMG_0005.JPG" descr="IMG_0005.JPG"/>
          <p:cNvPicPr>
            <a:picLocks noChangeAspect="1"/>
          </p:cNvPicPr>
          <p:nvPr/>
        </p:nvPicPr>
        <p:blipFill>
          <a:blip r:embed="rId2">
            <a:extLst/>
          </a:blip>
          <a:stretch>
            <a:fillRect/>
          </a:stretch>
        </p:blipFill>
        <p:spPr>
          <a:xfrm>
            <a:off x="-975260" y="-87823"/>
            <a:ext cx="14955320" cy="9929246"/>
          </a:xfrm>
          <a:prstGeom prst="rect">
            <a:avLst/>
          </a:prstGeom>
          <a:ln w="12700">
            <a:miter lim="400000"/>
          </a:ln>
        </p:spPr>
      </p:pic>
      <p:sp>
        <p:nvSpPr>
          <p:cNvPr id="265" name="Our Loved ones are close."/>
          <p:cNvSpPr txBox="1"/>
          <p:nvPr/>
        </p:nvSpPr>
        <p:spPr>
          <a:xfrm>
            <a:off x="6175312" y="346532"/>
            <a:ext cx="2804709" cy="39067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1800">
                <a:latin typeface="Chalkboard"/>
                <a:ea typeface="Chalkboard"/>
                <a:cs typeface="Chalkboard"/>
                <a:sym typeface="Chalkboard"/>
              </a:defRPr>
            </a:lvl1pPr>
          </a:lstStyle>
          <a:p>
            <a:r>
              <a:t>Our Loved ones are close.</a:t>
            </a:r>
          </a:p>
        </p:txBody>
      </p:sp>
    </p:spTree>
  </p:cSld>
  <p:clrMapOvr>
    <a:masterClrMapping/>
  </p:clrMapOvr>
  <mc:AlternateContent xmlns:mc="http://schemas.openxmlformats.org/markup-compatibility/2006" xmlns:p14="http://schemas.microsoft.com/office/powerpoint/2010/main">
    <mc:Choice Requires="p14">
      <p:transition spd="slow" p14:dur="1500">
        <p:dissolve/>
      </p:transition>
    </mc:Choice>
    <mc:Fallback xmlns="">
      <p:transition spd="slow">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7" name="IMG_0008.JPG" descr="IMG_0008.JPG"/>
          <p:cNvPicPr>
            <a:picLocks noChangeAspect="1"/>
          </p:cNvPicPr>
          <p:nvPr/>
        </p:nvPicPr>
        <p:blipFill>
          <a:blip r:embed="rId2">
            <a:extLst/>
          </a:blip>
          <a:stretch>
            <a:fillRect/>
          </a:stretch>
        </p:blipFill>
        <p:spPr>
          <a:xfrm>
            <a:off x="-682852" y="231661"/>
            <a:ext cx="14370504" cy="9540970"/>
          </a:xfrm>
          <a:prstGeom prst="rect">
            <a:avLst/>
          </a:prstGeom>
          <a:ln w="12700">
            <a:miter lim="400000"/>
          </a:ln>
        </p:spPr>
      </p:pic>
      <p:sp>
        <p:nvSpPr>
          <p:cNvPr id="268" name="On Country!"/>
          <p:cNvSpPr txBox="1"/>
          <p:nvPr/>
        </p:nvSpPr>
        <p:spPr>
          <a:xfrm>
            <a:off x="9891870" y="5829204"/>
            <a:ext cx="1840126" cy="567459"/>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defRPr sz="1800" b="1">
                <a:solidFill>
                  <a:srgbClr val="000000"/>
                </a:solidFill>
                <a:latin typeface="Chalkboard"/>
                <a:ea typeface="Chalkboard"/>
                <a:cs typeface="Chalkboard"/>
                <a:sym typeface="Chalkboard"/>
              </a:defRPr>
            </a:pPr>
            <a:r>
              <a:rPr sz="2400"/>
              <a:t>On Country</a:t>
            </a:r>
            <a:r>
              <a:t>!</a:t>
            </a:r>
          </a:p>
        </p:txBody>
      </p:sp>
    </p:spTree>
  </p:cSld>
  <p:clrMapOvr>
    <a:masterClrMapping/>
  </p:clrMapOvr>
  <mc:AlternateContent xmlns:mc="http://schemas.openxmlformats.org/markup-compatibility/2006" xmlns:p14="http://schemas.microsoft.com/office/powerpoint/2010/main">
    <mc:Choice Requires="p14">
      <p:transition spd="slow" p14:dur="1750">
        <p:checker/>
      </p:transition>
    </mc:Choice>
    <mc:Fallback xmlns="">
      <p:transition spd="slow">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0" name="DSC_4943.jpg" descr="DSC_4943.jpg"/>
          <p:cNvPicPr>
            <a:picLocks noChangeAspect="1"/>
          </p:cNvPicPr>
          <p:nvPr/>
        </p:nvPicPr>
        <p:blipFill>
          <a:blip r:embed="rId2">
            <a:extLst/>
          </a:blip>
          <a:stretch>
            <a:fillRect/>
          </a:stretch>
        </p:blipFill>
        <p:spPr>
          <a:xfrm>
            <a:off x="190500" y="273930"/>
            <a:ext cx="6088510" cy="4076701"/>
          </a:xfrm>
          <a:prstGeom prst="rect">
            <a:avLst/>
          </a:prstGeom>
          <a:ln w="12700">
            <a:miter lim="400000"/>
          </a:ln>
        </p:spPr>
      </p:pic>
      <p:sp>
        <p:nvSpPr>
          <p:cNvPr id="271" name="The Sands of Time"/>
          <p:cNvSpPr txBox="1"/>
          <p:nvPr/>
        </p:nvSpPr>
        <p:spPr>
          <a:xfrm>
            <a:off x="4228313" y="4483100"/>
            <a:ext cx="4537787" cy="77470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a:latin typeface="Bradley Hand ITC TT-Bold"/>
                <a:ea typeface="Bradley Hand ITC TT-Bold"/>
                <a:cs typeface="Bradley Hand ITC TT-Bold"/>
                <a:sym typeface="Bradley Hand ITC TT-Bold"/>
              </a:defRPr>
            </a:lvl1pPr>
          </a:lstStyle>
          <a:p>
            <a:r>
              <a:t>The Sands of Time</a:t>
            </a:r>
          </a:p>
        </p:txBody>
      </p:sp>
      <p:pic>
        <p:nvPicPr>
          <p:cNvPr id="272" name="_DSC1916.jpg" descr="_DSC1916.jpg"/>
          <p:cNvPicPr>
            <a:picLocks noChangeAspect="1"/>
          </p:cNvPicPr>
          <p:nvPr/>
        </p:nvPicPr>
        <p:blipFill>
          <a:blip r:embed="rId3">
            <a:extLst/>
          </a:blip>
          <a:stretch>
            <a:fillRect/>
          </a:stretch>
        </p:blipFill>
        <p:spPr>
          <a:xfrm>
            <a:off x="6538450" y="292100"/>
            <a:ext cx="6098051" cy="4051300"/>
          </a:xfrm>
          <a:prstGeom prst="rect">
            <a:avLst/>
          </a:prstGeom>
          <a:ln w="12700">
            <a:miter lim="400000"/>
          </a:ln>
        </p:spPr>
      </p:pic>
      <p:pic>
        <p:nvPicPr>
          <p:cNvPr id="273" name="_DSC1914.jpg" descr="_DSC1914.jpg"/>
          <p:cNvPicPr>
            <a:picLocks noChangeAspect="1"/>
          </p:cNvPicPr>
          <p:nvPr/>
        </p:nvPicPr>
        <p:blipFill>
          <a:blip r:embed="rId4">
            <a:extLst/>
          </a:blip>
          <a:stretch>
            <a:fillRect/>
          </a:stretch>
        </p:blipFill>
        <p:spPr>
          <a:xfrm>
            <a:off x="6537655" y="5115199"/>
            <a:ext cx="6083301" cy="4041501"/>
          </a:xfrm>
          <a:prstGeom prst="rect">
            <a:avLst/>
          </a:prstGeom>
          <a:ln w="12700">
            <a:miter lim="400000"/>
          </a:ln>
        </p:spPr>
      </p:pic>
      <p:pic>
        <p:nvPicPr>
          <p:cNvPr id="274" name="_DSC1920.jpg" descr="_DSC1920.jpg"/>
          <p:cNvPicPr>
            <a:picLocks noChangeAspect="1"/>
          </p:cNvPicPr>
          <p:nvPr/>
        </p:nvPicPr>
        <p:blipFill>
          <a:blip r:embed="rId5">
            <a:extLst/>
          </a:blip>
          <a:stretch>
            <a:fillRect/>
          </a:stretch>
        </p:blipFill>
        <p:spPr>
          <a:xfrm>
            <a:off x="151043" y="5092700"/>
            <a:ext cx="6159501" cy="4092125"/>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1500">
        <p14:doors dir="vert"/>
      </p:transition>
    </mc:Choice>
    <mc:Fallback xmlns="">
      <p:transition spd="slow">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2" name="_DSC8361.jpg" descr="_DSC8361.jpg"/>
          <p:cNvPicPr>
            <a:picLocks noChangeAspect="1"/>
          </p:cNvPicPr>
          <p:nvPr/>
        </p:nvPicPr>
        <p:blipFill>
          <a:blip r:embed="rId2">
            <a:extLst/>
          </a:blip>
          <a:stretch>
            <a:fillRect/>
          </a:stretch>
        </p:blipFill>
        <p:spPr>
          <a:xfrm>
            <a:off x="-909834" y="-136226"/>
            <a:ext cx="15095402" cy="10026051"/>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14:prism isInverted="1"/>
      </p:transition>
    </mc:Choice>
    <mc:Fallback xmlns="">
      <p:transition spd="slow">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 name="_DSC1971.jpg" descr="_DSC1971.jpg"/>
          <p:cNvPicPr>
            <a:picLocks noChangeAspect="1"/>
          </p:cNvPicPr>
          <p:nvPr/>
        </p:nvPicPr>
        <p:blipFill>
          <a:blip r:embed="rId2">
            <a:extLst/>
          </a:blip>
          <a:stretch>
            <a:fillRect/>
          </a:stretch>
        </p:blipFill>
        <p:spPr>
          <a:xfrm>
            <a:off x="-838200" y="0"/>
            <a:ext cx="14681200" cy="97536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3000">
        <p:dissolve/>
      </p:transition>
    </mc:Choice>
    <mc:Fallback xmlns="">
      <p:transition spd="slow">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8" name="IMG_4222.jpg" descr="IMG_4222.jpg"/>
          <p:cNvPicPr>
            <a:picLocks noChangeAspect="1"/>
          </p:cNvPicPr>
          <p:nvPr/>
        </p:nvPicPr>
        <p:blipFill>
          <a:blip r:embed="rId2">
            <a:extLst/>
          </a:blip>
          <a:stretch>
            <a:fillRect/>
          </a:stretch>
        </p:blipFill>
        <p:spPr>
          <a:xfrm>
            <a:off x="0" y="0"/>
            <a:ext cx="13004800" cy="97536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14:prism isInverted="1"/>
      </p:transition>
    </mc:Choice>
    <mc:Fallback xmlns="">
      <p:transition spd="slow">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0" name="_DSC8361.jpg" descr="_DSC8361.jpg"/>
          <p:cNvPicPr>
            <a:picLocks noChangeAspect="1"/>
          </p:cNvPicPr>
          <p:nvPr/>
        </p:nvPicPr>
        <p:blipFill>
          <a:blip r:embed="rId2">
            <a:extLst/>
          </a:blip>
          <a:srcRect t="703" r="1737"/>
          <a:stretch>
            <a:fillRect/>
          </a:stretch>
        </p:blipFill>
        <p:spPr>
          <a:xfrm>
            <a:off x="-844626" y="65718"/>
            <a:ext cx="14438785" cy="9690823"/>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14:prism/>
      </p:transition>
    </mc:Choice>
    <mc:Fallback xmlns="">
      <p:transition spd="slow">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4" name="IMG_0014.JPG" descr="IMG_0014.JPG"/>
          <p:cNvPicPr>
            <a:picLocks noChangeAspect="1"/>
          </p:cNvPicPr>
          <p:nvPr/>
        </p:nvPicPr>
        <p:blipFill>
          <a:blip r:embed="rId2">
            <a:extLst/>
          </a:blip>
          <a:stretch>
            <a:fillRect/>
          </a:stretch>
        </p:blipFill>
        <p:spPr>
          <a:xfrm>
            <a:off x="-885049" y="-28929"/>
            <a:ext cx="14774898" cy="9811458"/>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500">
        <p14:prism isInverted="1"/>
      </p:transition>
    </mc:Choice>
    <mc:Fallback xmlns="">
      <p:transition spd="slow">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 name="_DSC1933.jpg" descr="_DSC1933.jpg"/>
          <p:cNvPicPr>
            <a:picLocks noChangeAspect="1"/>
          </p:cNvPicPr>
          <p:nvPr/>
        </p:nvPicPr>
        <p:blipFill>
          <a:blip r:embed="rId2">
            <a:extLst/>
          </a:blip>
          <a:stretch>
            <a:fillRect/>
          </a:stretch>
        </p:blipFill>
        <p:spPr>
          <a:xfrm>
            <a:off x="-838200" y="0"/>
            <a:ext cx="14681200" cy="9753600"/>
          </a:xfrm>
          <a:prstGeom prst="rect">
            <a:avLst/>
          </a:prstGeom>
          <a:ln w="12700">
            <a:miter lim="400000"/>
          </a:ln>
        </p:spPr>
      </p:pic>
      <p:pic>
        <p:nvPicPr>
          <p:cNvPr id="297" name="IMG_0781.jpg" descr="IMG_0781.jpg"/>
          <p:cNvPicPr>
            <a:picLocks noChangeAspect="1"/>
          </p:cNvPicPr>
          <p:nvPr/>
        </p:nvPicPr>
        <p:blipFill>
          <a:blip r:embed="rId3">
            <a:extLst/>
          </a:blip>
          <a:stretch>
            <a:fillRect/>
          </a:stretch>
        </p:blipFill>
        <p:spPr>
          <a:xfrm>
            <a:off x="-565647" y="-424235"/>
            <a:ext cx="14136094" cy="1060207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1500">
        <p14:flip dir="r"/>
      </p:transition>
    </mc:Choice>
    <mc:Fallback xmlns="">
      <p:transition spd="slow">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9" name="_DSC2010.jpg" descr="_DSC2010.jpg"/>
          <p:cNvPicPr>
            <a:picLocks noChangeAspect="1"/>
          </p:cNvPicPr>
          <p:nvPr/>
        </p:nvPicPr>
        <p:blipFill>
          <a:blip r:embed="rId2">
            <a:extLst/>
          </a:blip>
          <a:stretch>
            <a:fillRect/>
          </a:stretch>
        </p:blipFill>
        <p:spPr>
          <a:xfrm>
            <a:off x="-933781" y="-101600"/>
            <a:ext cx="14872362" cy="9880600"/>
          </a:xfrm>
          <a:prstGeom prst="rect">
            <a:avLst/>
          </a:prstGeom>
          <a:ln w="12700">
            <a:miter lim="400000"/>
          </a:ln>
        </p:spPr>
      </p:pic>
      <p:pic>
        <p:nvPicPr>
          <p:cNvPr id="300" name="IMG_4239.jpg" descr="IMG_4239.jpg"/>
          <p:cNvPicPr>
            <a:picLocks noChangeAspect="1"/>
          </p:cNvPicPr>
          <p:nvPr/>
        </p:nvPicPr>
        <p:blipFill>
          <a:blip r:embed="rId3">
            <a:extLst/>
          </a:blip>
          <a:stretch>
            <a:fillRect/>
          </a:stretch>
        </p:blipFill>
        <p:spPr>
          <a:xfrm>
            <a:off x="0" y="0"/>
            <a:ext cx="13004800" cy="97536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3500">
        <p14:prism/>
      </p:transition>
    </mc:Choice>
    <mc:Fallback xmlns="">
      <p:transition spd="slow">
        <p:fad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2" name="_DSC1926.jpg" descr="_DSC1926.jpg"/>
          <p:cNvPicPr>
            <a:picLocks noChangeAspect="1"/>
          </p:cNvPicPr>
          <p:nvPr/>
        </p:nvPicPr>
        <p:blipFill>
          <a:blip r:embed="rId2">
            <a:extLst/>
          </a:blip>
          <a:stretch>
            <a:fillRect/>
          </a:stretch>
        </p:blipFill>
        <p:spPr>
          <a:xfrm>
            <a:off x="-838200" y="0"/>
            <a:ext cx="14681200" cy="9753600"/>
          </a:xfrm>
          <a:prstGeom prst="rect">
            <a:avLst/>
          </a:prstGeom>
          <a:ln w="12700">
            <a:miter lim="400000"/>
          </a:ln>
        </p:spPr>
      </p:pic>
      <p:pic>
        <p:nvPicPr>
          <p:cNvPr id="303" name="IMG_0775.jpg" descr="IMG_0775.jpg"/>
          <p:cNvPicPr>
            <a:picLocks noChangeAspect="1"/>
          </p:cNvPicPr>
          <p:nvPr/>
        </p:nvPicPr>
        <p:blipFill>
          <a:blip r:embed="rId3">
            <a:extLst/>
          </a:blip>
          <a:stretch>
            <a:fillRect/>
          </a:stretch>
        </p:blipFill>
        <p:spPr>
          <a:xfrm>
            <a:off x="0" y="0"/>
            <a:ext cx="13004800" cy="97536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500">
        <p14:prism isInverted="1"/>
      </p:transition>
    </mc:Choice>
    <mc:Fallback xmlns="">
      <p:transition spd="slow">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5" name="IMG_4230.jpg" descr="IMG_4230.jpg"/>
          <p:cNvPicPr>
            <a:picLocks noChangeAspect="1"/>
          </p:cNvPicPr>
          <p:nvPr/>
        </p:nvPicPr>
        <p:blipFill>
          <a:blip r:embed="rId2">
            <a:extLst/>
          </a:blip>
          <a:stretch>
            <a:fillRect/>
          </a:stretch>
        </p:blipFill>
        <p:spPr>
          <a:xfrm>
            <a:off x="5858933" y="0"/>
            <a:ext cx="7315201" cy="9753601"/>
          </a:xfrm>
          <a:prstGeom prst="rect">
            <a:avLst/>
          </a:prstGeom>
          <a:ln w="12700">
            <a:miter lim="400000"/>
          </a:ln>
        </p:spPr>
      </p:pic>
      <p:pic>
        <p:nvPicPr>
          <p:cNvPr id="306" name="IMG_4244.jpg" descr="IMG_4244.jpg"/>
          <p:cNvPicPr>
            <a:picLocks noChangeAspect="1"/>
          </p:cNvPicPr>
          <p:nvPr/>
        </p:nvPicPr>
        <p:blipFill>
          <a:blip r:embed="rId3">
            <a:extLst/>
          </a:blip>
          <a:stretch>
            <a:fillRect/>
          </a:stretch>
        </p:blipFill>
        <p:spPr>
          <a:xfrm>
            <a:off x="-787599" y="0"/>
            <a:ext cx="7315201" cy="9753601"/>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3500">
        <p14:prism isInverted="1"/>
      </p:transition>
    </mc:Choice>
    <mc:Fallback xmlns="">
      <p:transition spd="slow">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8" name="_DSC2131.jpg" descr="_DSC2131.jpg"/>
          <p:cNvPicPr>
            <a:picLocks noChangeAspect="1"/>
          </p:cNvPicPr>
          <p:nvPr/>
        </p:nvPicPr>
        <p:blipFill>
          <a:blip r:embed="rId2">
            <a:extLst/>
          </a:blip>
          <a:stretch>
            <a:fillRect/>
          </a:stretch>
        </p:blipFill>
        <p:spPr>
          <a:xfrm>
            <a:off x="-838200" y="0"/>
            <a:ext cx="14681200" cy="9753600"/>
          </a:xfrm>
          <a:prstGeom prst="rect">
            <a:avLst/>
          </a:prstGeom>
          <a:ln w="12700">
            <a:miter lim="400000"/>
          </a:ln>
        </p:spPr>
      </p:pic>
      <p:pic>
        <p:nvPicPr>
          <p:cNvPr id="309" name="IMG_0015.JPG" descr="IMG_0015.JPG"/>
          <p:cNvPicPr>
            <a:picLocks noChangeAspect="1"/>
          </p:cNvPicPr>
          <p:nvPr/>
        </p:nvPicPr>
        <p:blipFill>
          <a:blip r:embed="rId3">
            <a:extLst/>
          </a:blip>
          <a:stretch>
            <a:fillRect/>
          </a:stretch>
        </p:blipFill>
        <p:spPr>
          <a:xfrm>
            <a:off x="-885262" y="-29069"/>
            <a:ext cx="14775324" cy="9811738"/>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1500">
        <p:dissolve/>
      </p:transition>
    </mc:Choice>
    <mc:Fallback xmlns="">
      <p:transition spd="slow">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1" name="IMG_4236.jpg" descr="IMG_4236.jpg"/>
          <p:cNvPicPr>
            <a:picLocks noChangeAspect="1"/>
          </p:cNvPicPr>
          <p:nvPr/>
        </p:nvPicPr>
        <p:blipFill>
          <a:blip r:embed="rId2">
            <a:extLst/>
          </a:blip>
          <a:stretch>
            <a:fillRect/>
          </a:stretch>
        </p:blipFill>
        <p:spPr>
          <a:xfrm>
            <a:off x="0" y="0"/>
            <a:ext cx="13004800" cy="97536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prism/>
      </p:transition>
    </mc:Choice>
    <mc:Fallback xmlns="">
      <p:transition spd="med">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3" name="IMG_0022.JPG" descr="IMG_0022.JPG"/>
          <p:cNvPicPr>
            <a:picLocks noChangeAspect="1"/>
          </p:cNvPicPr>
          <p:nvPr/>
        </p:nvPicPr>
        <p:blipFill>
          <a:blip r:embed="rId2">
            <a:extLst/>
          </a:blip>
          <a:stretch>
            <a:fillRect/>
          </a:stretch>
        </p:blipFill>
        <p:spPr>
          <a:xfrm>
            <a:off x="-1116387" y="-182551"/>
            <a:ext cx="15237574" cy="10118702"/>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1500">
        <p:dissolve/>
      </p:transition>
    </mc:Choice>
    <mc:Fallback xmlns="">
      <p:transition spd="slow">
        <p:fade/>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5" name="DJI_0289.jpg" descr="DJI_0289.jpg"/>
          <p:cNvPicPr>
            <a:picLocks noChangeAspect="1"/>
          </p:cNvPicPr>
          <p:nvPr/>
        </p:nvPicPr>
        <p:blipFill>
          <a:blip r:embed="rId2">
            <a:extLst/>
          </a:blip>
          <a:stretch>
            <a:fillRect/>
          </a:stretch>
        </p:blipFill>
        <p:spPr>
          <a:xfrm>
            <a:off x="-2313282" y="-82021"/>
            <a:ext cx="17631364" cy="9917642"/>
          </a:xfrm>
          <a:prstGeom prst="rect">
            <a:avLst/>
          </a:prstGeom>
          <a:ln w="12700">
            <a:miter lim="400000"/>
          </a:ln>
        </p:spPr>
      </p:pic>
      <p:sp>
        <p:nvSpPr>
          <p:cNvPr id="316" name="MUNGO EAGLE VIEW"/>
          <p:cNvSpPr txBox="1"/>
          <p:nvPr/>
        </p:nvSpPr>
        <p:spPr>
          <a:xfrm>
            <a:off x="4733233" y="482504"/>
            <a:ext cx="3081134" cy="491259"/>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2400">
                <a:solidFill>
                  <a:schemeClr val="accent1"/>
                </a:solidFill>
                <a:latin typeface="Chalkboard"/>
                <a:ea typeface="Chalkboard"/>
                <a:cs typeface="Chalkboard"/>
                <a:sym typeface="Chalkboard"/>
              </a:defRPr>
            </a:lvl1pPr>
          </a:lstStyle>
          <a:p>
            <a:r>
              <a:t>MUNGO EAGLE VIEW</a:t>
            </a:r>
          </a:p>
        </p:txBody>
      </p:sp>
    </p:spTree>
  </p:cSld>
  <p:clrMapOvr>
    <a:masterClrMapping/>
  </p:clrMapOvr>
  <mc:AlternateContent xmlns:mc="http://schemas.openxmlformats.org/markup-compatibility/2006" xmlns:p14="http://schemas.microsoft.com/office/powerpoint/2010/main">
    <mc:Choice Requires="p14">
      <p:transition spd="slow" p14:dur="2750">
        <p:pull/>
      </p:transition>
    </mc:Choice>
    <mc:Fallback xmlns="">
      <p:transition spd="slow">
        <p:fade/>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0" name="_DSC2253.jpg" descr="_DSC2253.jpg"/>
          <p:cNvPicPr>
            <a:picLocks noChangeAspect="1"/>
          </p:cNvPicPr>
          <p:nvPr/>
        </p:nvPicPr>
        <p:blipFill>
          <a:blip r:embed="rId2">
            <a:extLst/>
          </a:blip>
          <a:stretch>
            <a:fillRect/>
          </a:stretch>
        </p:blipFill>
        <p:spPr>
          <a:xfrm>
            <a:off x="-838200" y="0"/>
            <a:ext cx="14681200" cy="97536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1500">
        <p14:doors dir="vert"/>
      </p:transition>
    </mc:Choice>
    <mc:Fallback xmlns="">
      <p:transition spd="slow">
        <p:fade/>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2" name="IMG_4398.jpg" descr="IMG_4398.jpg"/>
          <p:cNvPicPr>
            <a:picLocks noChangeAspect="1"/>
          </p:cNvPicPr>
          <p:nvPr/>
        </p:nvPicPr>
        <p:blipFill>
          <a:blip r:embed="rId2">
            <a:extLst/>
          </a:blip>
          <a:stretch>
            <a:fillRect/>
          </a:stretch>
        </p:blipFill>
        <p:spPr>
          <a:xfrm>
            <a:off x="0" y="0"/>
            <a:ext cx="13004800" cy="9753600"/>
          </a:xfrm>
          <a:prstGeom prst="rect">
            <a:avLst/>
          </a:prstGeom>
          <a:ln w="12700">
            <a:miter lim="400000"/>
          </a:ln>
        </p:spPr>
      </p:pic>
      <p:sp>
        <p:nvSpPr>
          <p:cNvPr id="323" name="DAY’S END"/>
          <p:cNvSpPr txBox="1"/>
          <p:nvPr/>
        </p:nvSpPr>
        <p:spPr>
          <a:xfrm>
            <a:off x="5467785" y="1464637"/>
            <a:ext cx="1612030" cy="491259"/>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2400">
                <a:solidFill>
                  <a:schemeClr val="accent5">
                    <a:hueOff val="101205"/>
                    <a:satOff val="-13598"/>
                    <a:lumOff val="23877"/>
                  </a:schemeClr>
                </a:solidFill>
                <a:latin typeface="Chalkboard"/>
                <a:ea typeface="Chalkboard"/>
                <a:cs typeface="Chalkboard"/>
                <a:sym typeface="Chalkboard"/>
              </a:defRPr>
            </a:lvl1pPr>
          </a:lstStyle>
          <a:p>
            <a:r>
              <a:t>DAY’S END</a:t>
            </a:r>
          </a:p>
        </p:txBody>
      </p:sp>
    </p:spTree>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
      <p:transition spd="slow">
        <p:fade/>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5" name="_DSC2275.jpg" descr="_DSC2275.jpg"/>
          <p:cNvPicPr>
            <a:picLocks noChangeAspect="1"/>
          </p:cNvPicPr>
          <p:nvPr/>
        </p:nvPicPr>
        <p:blipFill>
          <a:blip r:embed="rId2">
            <a:extLst/>
          </a:blip>
          <a:stretch>
            <a:fillRect/>
          </a:stretch>
        </p:blipFill>
        <p:spPr>
          <a:xfrm>
            <a:off x="-838200" y="0"/>
            <a:ext cx="14681200" cy="97536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4000">
        <p:dissolve/>
      </p:transition>
    </mc:Choice>
    <mc:Fallback xmlns="">
      <p:transition spd="slow">
        <p:fade/>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 name="IMG_2752.JPG" descr="IMG_2752.JPG"/>
          <p:cNvPicPr>
            <a:picLocks noChangeAspect="1"/>
          </p:cNvPicPr>
          <p:nvPr/>
        </p:nvPicPr>
        <p:blipFill>
          <a:blip r:embed="rId2">
            <a:extLst/>
          </a:blip>
          <a:stretch>
            <a:fillRect/>
          </a:stretch>
        </p:blipFill>
        <p:spPr>
          <a:xfrm>
            <a:off x="-875313" y="-84103"/>
            <a:ext cx="14755426" cy="9836951"/>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14:prism/>
      </p:transition>
    </mc:Choice>
    <mc:Fallback xmlns="">
      <p:transition spd="slow">
        <p:fade/>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0" name="IMG_0012.JPG" descr="IMG_0012.JPG"/>
          <p:cNvPicPr>
            <a:picLocks noChangeAspect="1"/>
          </p:cNvPicPr>
          <p:nvPr/>
        </p:nvPicPr>
        <p:blipFill>
          <a:blip r:embed="rId2">
            <a:extLst/>
          </a:blip>
          <a:stretch>
            <a:fillRect/>
          </a:stretch>
        </p:blipFill>
        <p:spPr>
          <a:xfrm>
            <a:off x="-776493" y="43160"/>
            <a:ext cx="14557786" cy="966728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prism/>
      </p:transition>
    </mc:Choice>
    <mc:Fallback xmlns="">
      <p:transition spd="med">
        <p:fade/>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2" name="IMG_1648.jpg" descr="IMG_1648.jpg"/>
          <p:cNvPicPr>
            <a:picLocks noChangeAspect="1"/>
          </p:cNvPicPr>
          <p:nvPr/>
        </p:nvPicPr>
        <p:blipFill>
          <a:blip r:embed="rId2">
            <a:extLst/>
          </a:blip>
          <a:stretch>
            <a:fillRect/>
          </a:stretch>
        </p:blipFill>
        <p:spPr>
          <a:xfrm>
            <a:off x="-838200" y="0"/>
            <a:ext cx="14668500" cy="9753600"/>
          </a:xfrm>
          <a:prstGeom prst="rect">
            <a:avLst/>
          </a:prstGeom>
          <a:ln w="12700">
            <a:miter lim="400000"/>
          </a:ln>
        </p:spPr>
      </p:pic>
      <p:sp>
        <p:nvSpPr>
          <p:cNvPr id="353" name="Yingadi, mund wanabi gima gini dani. Come, the heart of the fire is here in this place."/>
          <p:cNvSpPr txBox="1"/>
          <p:nvPr/>
        </p:nvSpPr>
        <p:spPr>
          <a:xfrm>
            <a:off x="1119090" y="152400"/>
            <a:ext cx="10756165" cy="212090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defRPr>
                <a:latin typeface="Bradley Hand ITC TT-Bold"/>
                <a:ea typeface="Bradley Hand ITC TT-Bold"/>
                <a:cs typeface="Bradley Hand ITC TT-Bold"/>
                <a:sym typeface="Bradley Hand ITC TT-Bold"/>
              </a:defRPr>
            </a:pPr>
            <a:r>
              <a:rPr>
                <a:solidFill>
                  <a:srgbClr val="000000"/>
                </a:solidFill>
              </a:rPr>
              <a:t>Yingadi, mund wanabi gima gini dani.</a:t>
            </a:r>
            <a:br>
              <a:rPr>
                <a:solidFill>
                  <a:srgbClr val="000000"/>
                </a:solidFill>
              </a:rPr>
            </a:br>
            <a:r>
              <a:rPr>
                <a:solidFill>
                  <a:srgbClr val="000000"/>
                </a:solidFill>
              </a:rPr>
              <a:t>Come, the heart of the fire is here in this place</a:t>
            </a:r>
            <a:r>
              <a:t>.</a:t>
            </a:r>
          </a:p>
        </p:txBody>
      </p:sp>
    </p:spTree>
  </p:cSld>
  <p:clrMapOvr>
    <a:masterClrMapping/>
  </p:clrMapOvr>
  <mc:AlternateContent xmlns:mc="http://schemas.openxmlformats.org/markup-compatibility/2006" xmlns:p14="http://schemas.microsoft.com/office/powerpoint/2010/main">
    <mc:Choice Requires="p14">
      <p:transition spd="slow" p14:dur="1500">
        <p14:ripple/>
      </p:transition>
    </mc:Choice>
    <mc:Fallback xmlns="">
      <p:transition spd="slow">
        <p:fade/>
      </p:transition>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5" name="_DSC1840.jpg" descr="_DSC1840.jpg"/>
          <p:cNvPicPr>
            <a:picLocks noChangeAspect="1"/>
          </p:cNvPicPr>
          <p:nvPr/>
        </p:nvPicPr>
        <p:blipFill>
          <a:blip r:embed="rId2">
            <a:extLst/>
          </a:blip>
          <a:stretch>
            <a:fillRect/>
          </a:stretch>
        </p:blipFill>
        <p:spPr>
          <a:xfrm>
            <a:off x="327091" y="193752"/>
            <a:ext cx="6197601" cy="4117438"/>
          </a:xfrm>
          <a:prstGeom prst="rect">
            <a:avLst/>
          </a:prstGeom>
          <a:ln w="12700">
            <a:miter lim="400000"/>
          </a:ln>
        </p:spPr>
      </p:pic>
      <p:pic>
        <p:nvPicPr>
          <p:cNvPr id="356" name="_DSC1857.jpg" descr="_DSC1857.jpg"/>
          <p:cNvPicPr>
            <a:picLocks noChangeAspect="1"/>
          </p:cNvPicPr>
          <p:nvPr/>
        </p:nvPicPr>
        <p:blipFill>
          <a:blip r:embed="rId3">
            <a:extLst/>
          </a:blip>
          <a:stretch>
            <a:fillRect/>
          </a:stretch>
        </p:blipFill>
        <p:spPr>
          <a:xfrm>
            <a:off x="6731000" y="555108"/>
            <a:ext cx="5740400" cy="3813693"/>
          </a:xfrm>
          <a:prstGeom prst="rect">
            <a:avLst/>
          </a:prstGeom>
          <a:ln w="12700">
            <a:miter lim="400000"/>
          </a:ln>
        </p:spPr>
      </p:pic>
      <p:pic>
        <p:nvPicPr>
          <p:cNvPr id="357" name="_DSC1809.jpg" descr="_DSC1809.jpg"/>
          <p:cNvPicPr>
            <a:picLocks noChangeAspect="1"/>
          </p:cNvPicPr>
          <p:nvPr/>
        </p:nvPicPr>
        <p:blipFill>
          <a:blip r:embed="rId4">
            <a:extLst/>
          </a:blip>
          <a:stretch>
            <a:fillRect/>
          </a:stretch>
        </p:blipFill>
        <p:spPr>
          <a:xfrm>
            <a:off x="476746" y="5204362"/>
            <a:ext cx="6197601" cy="4117438"/>
          </a:xfrm>
          <a:prstGeom prst="rect">
            <a:avLst/>
          </a:prstGeom>
          <a:ln w="12700">
            <a:miter lim="400000"/>
          </a:ln>
        </p:spPr>
      </p:pic>
      <p:pic>
        <p:nvPicPr>
          <p:cNvPr id="358" name="_DSC1811.jpg" descr="_DSC1811.jpg"/>
          <p:cNvPicPr>
            <a:picLocks noChangeAspect="1"/>
          </p:cNvPicPr>
          <p:nvPr/>
        </p:nvPicPr>
        <p:blipFill>
          <a:blip r:embed="rId5">
            <a:extLst/>
          </a:blip>
          <a:stretch>
            <a:fillRect/>
          </a:stretch>
        </p:blipFill>
        <p:spPr>
          <a:xfrm>
            <a:off x="6908800" y="5138446"/>
            <a:ext cx="6985000" cy="4640554"/>
          </a:xfrm>
          <a:prstGeom prst="rect">
            <a:avLst/>
          </a:prstGeom>
          <a:ln w="12700">
            <a:miter lim="400000"/>
          </a:ln>
        </p:spPr>
      </p:pic>
      <p:sp>
        <p:nvSpPr>
          <p:cNvPr id="359" name="Shearing Shed at Mungo"/>
          <p:cNvSpPr txBox="1"/>
          <p:nvPr/>
        </p:nvSpPr>
        <p:spPr>
          <a:xfrm>
            <a:off x="3452490" y="4483100"/>
            <a:ext cx="6089448" cy="77470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a:latin typeface="Bradley Hand ITC TT-Bold"/>
                <a:ea typeface="Bradley Hand ITC TT-Bold"/>
                <a:cs typeface="Bradley Hand ITC TT-Bold"/>
                <a:sym typeface="Bradley Hand ITC TT-Bold"/>
              </a:defRPr>
            </a:lvl1pPr>
          </a:lstStyle>
          <a:p>
            <a:r>
              <a:t>Shearing Shed at Mungo</a:t>
            </a:r>
          </a:p>
        </p:txBody>
      </p:sp>
    </p:spTree>
  </p:cSld>
  <p:clrMapOvr>
    <a:masterClrMapping/>
  </p:clrMapOvr>
  <mc:AlternateContent xmlns:mc="http://schemas.openxmlformats.org/markup-compatibility/2006" xmlns:p14="http://schemas.microsoft.com/office/powerpoint/2010/main">
    <mc:Choice Requires="p14">
      <p:transition spd="slow" p14:dur="3000">
        <p14:doors dir="vert"/>
      </p:transition>
    </mc:Choice>
    <mc:Fallback xmlns="">
      <p:transition spd="slow">
        <p:fade/>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1" name="_DSC1853.jpg" descr="_DSC1853.jpg"/>
          <p:cNvPicPr>
            <a:picLocks noChangeAspect="1"/>
          </p:cNvPicPr>
          <p:nvPr/>
        </p:nvPicPr>
        <p:blipFill>
          <a:blip r:embed="rId2">
            <a:extLst/>
          </a:blip>
          <a:stretch>
            <a:fillRect/>
          </a:stretch>
        </p:blipFill>
        <p:spPr>
          <a:xfrm>
            <a:off x="0" y="725"/>
            <a:ext cx="6464424" cy="9728201"/>
          </a:xfrm>
          <a:prstGeom prst="rect">
            <a:avLst/>
          </a:prstGeom>
          <a:ln w="12700">
            <a:miter lim="400000"/>
          </a:ln>
        </p:spPr>
      </p:pic>
      <p:pic>
        <p:nvPicPr>
          <p:cNvPr id="362" name="_DSC1846.jpg" descr="_DSC1846.jpg"/>
          <p:cNvPicPr>
            <a:picLocks noChangeAspect="1"/>
          </p:cNvPicPr>
          <p:nvPr/>
        </p:nvPicPr>
        <p:blipFill>
          <a:blip r:embed="rId3">
            <a:extLst/>
          </a:blip>
          <a:stretch>
            <a:fillRect/>
          </a:stretch>
        </p:blipFill>
        <p:spPr>
          <a:xfrm>
            <a:off x="6488365" y="-122517"/>
            <a:ext cx="7392735" cy="11125201"/>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prism/>
      </p:transition>
    </mc:Choice>
    <mc:Fallback xmlns="">
      <p:transition spd="med">
        <p:fade/>
      </p:transition>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4" name="IMG_4445.jpg" descr="IMG_4445.jpg"/>
          <p:cNvPicPr>
            <a:picLocks noChangeAspect="1"/>
          </p:cNvPicPr>
          <p:nvPr/>
        </p:nvPicPr>
        <p:blipFill>
          <a:blip r:embed="rId2">
            <a:extLst/>
          </a:blip>
          <a:stretch>
            <a:fillRect/>
          </a:stretch>
        </p:blipFill>
        <p:spPr>
          <a:xfrm>
            <a:off x="48101" y="212104"/>
            <a:ext cx="6318833" cy="4739125"/>
          </a:xfrm>
          <a:prstGeom prst="rect">
            <a:avLst/>
          </a:prstGeom>
          <a:ln w="12700">
            <a:miter lim="400000"/>
          </a:ln>
        </p:spPr>
      </p:pic>
      <p:pic>
        <p:nvPicPr>
          <p:cNvPr id="365" name="IMG_4465.jpg" descr="IMG_4465.jpg"/>
          <p:cNvPicPr>
            <a:picLocks noChangeAspect="1"/>
          </p:cNvPicPr>
          <p:nvPr/>
        </p:nvPicPr>
        <p:blipFill>
          <a:blip r:embed="rId3">
            <a:extLst/>
          </a:blip>
          <a:stretch>
            <a:fillRect/>
          </a:stretch>
        </p:blipFill>
        <p:spPr>
          <a:xfrm>
            <a:off x="6611551" y="4907915"/>
            <a:ext cx="6318833" cy="4739125"/>
          </a:xfrm>
          <a:prstGeom prst="rect">
            <a:avLst/>
          </a:prstGeom>
          <a:ln w="12700">
            <a:miter lim="400000"/>
          </a:ln>
        </p:spPr>
      </p:pic>
      <p:pic>
        <p:nvPicPr>
          <p:cNvPr id="366" name="IMG_4478.jpg" descr="IMG_4478.jpg"/>
          <p:cNvPicPr>
            <a:picLocks noChangeAspect="1"/>
          </p:cNvPicPr>
          <p:nvPr/>
        </p:nvPicPr>
        <p:blipFill>
          <a:blip r:embed="rId4">
            <a:extLst/>
          </a:blip>
          <a:stretch>
            <a:fillRect/>
          </a:stretch>
        </p:blipFill>
        <p:spPr>
          <a:xfrm>
            <a:off x="48101" y="4907915"/>
            <a:ext cx="6318833" cy="4739125"/>
          </a:xfrm>
          <a:prstGeom prst="rect">
            <a:avLst/>
          </a:prstGeom>
          <a:ln w="12700">
            <a:miter lim="400000"/>
          </a:ln>
        </p:spPr>
      </p:pic>
      <p:pic>
        <p:nvPicPr>
          <p:cNvPr id="367" name="IMG_4476.jpg" descr="IMG_4476.jpg"/>
          <p:cNvPicPr>
            <a:picLocks noChangeAspect="1"/>
          </p:cNvPicPr>
          <p:nvPr/>
        </p:nvPicPr>
        <p:blipFill>
          <a:blip r:embed="rId5">
            <a:extLst/>
          </a:blip>
          <a:stretch>
            <a:fillRect/>
          </a:stretch>
        </p:blipFill>
        <p:spPr>
          <a:xfrm>
            <a:off x="6662742" y="250498"/>
            <a:ext cx="6216450" cy="4662337"/>
          </a:xfrm>
          <a:prstGeom prst="rect">
            <a:avLst/>
          </a:prstGeom>
          <a:ln w="12700">
            <a:miter lim="400000"/>
          </a:ln>
        </p:spPr>
      </p:pic>
      <p:sp>
        <p:nvSpPr>
          <p:cNvPr id="368" name="OUR FINAL SMOKING - LANCE USED EMU  LEAVES FOR HEAL;ING"/>
          <p:cNvSpPr txBox="1"/>
          <p:nvPr/>
        </p:nvSpPr>
        <p:spPr>
          <a:xfrm>
            <a:off x="2976122" y="4226983"/>
            <a:ext cx="7594422" cy="7239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defRPr b="1">
                <a:solidFill>
                  <a:schemeClr val="accent4">
                    <a:hueOff val="102361"/>
                    <a:satOff val="14118"/>
                    <a:lumOff val="10675"/>
                  </a:schemeClr>
                </a:solidFill>
              </a:defRPr>
            </a:pPr>
            <a:r>
              <a:rPr sz="1800">
                <a:latin typeface="Chalkboard"/>
                <a:ea typeface="Chalkboard"/>
                <a:cs typeface="Chalkboard"/>
                <a:sym typeface="Chalkboard"/>
              </a:rPr>
              <a:t>OUR FINAL SMOKING - LANCE USED EMU  LEAVES FOR HEAL;ING</a:t>
            </a:r>
            <a:r>
              <a:t> </a:t>
            </a:r>
          </a:p>
        </p:txBody>
      </p:sp>
    </p:spTree>
  </p:cSld>
  <p:clrMapOvr>
    <a:masterClrMapping/>
  </p:clrMapOvr>
  <mc:AlternateContent xmlns:mc="http://schemas.openxmlformats.org/markup-compatibility/2006" xmlns:p14="http://schemas.microsoft.com/office/powerpoint/2010/main">
    <mc:Choice Requires="p14">
      <p:transition spd="slow" p14:dur="2000">
        <p14:prism isInverted="1"/>
      </p:transition>
    </mc:Choice>
    <mc:Fallback xmlns="">
      <p:transition spd="slow">
        <p:fade/>
      </p:transition>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0" name="IMG_2778.JPG" descr="IMG_2778.JPG"/>
          <p:cNvPicPr>
            <a:picLocks noChangeAspect="1"/>
          </p:cNvPicPr>
          <p:nvPr/>
        </p:nvPicPr>
        <p:blipFill>
          <a:blip r:embed="rId2">
            <a:extLst/>
          </a:blip>
          <a:stretch>
            <a:fillRect/>
          </a:stretch>
        </p:blipFill>
        <p:spPr>
          <a:xfrm>
            <a:off x="-865386" y="-35058"/>
            <a:ext cx="14735572" cy="9823716"/>
          </a:xfrm>
          <a:prstGeom prst="rect">
            <a:avLst/>
          </a:prstGeom>
          <a:ln w="12700">
            <a:miter lim="400000"/>
          </a:ln>
        </p:spPr>
      </p:pic>
      <p:sp>
        <p:nvSpPr>
          <p:cNvPr id="371" name="The Crew 2017"/>
          <p:cNvSpPr txBox="1"/>
          <p:nvPr/>
        </p:nvSpPr>
        <p:spPr>
          <a:xfrm>
            <a:off x="4751123" y="342804"/>
            <a:ext cx="3502554" cy="567459"/>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sz="2400" b="1">
                <a:solidFill>
                  <a:schemeClr val="accent4">
                    <a:hueOff val="102361"/>
                    <a:satOff val="14118"/>
                    <a:lumOff val="10675"/>
                  </a:schemeClr>
                </a:solidFill>
                <a:latin typeface="Chalkboard"/>
                <a:ea typeface="Chalkboard"/>
                <a:cs typeface="Chalkboard"/>
                <a:sym typeface="Chalkboard"/>
              </a:defRPr>
            </a:lvl1pPr>
          </a:lstStyle>
          <a:p>
            <a:r>
              <a:t>The Crew 2017</a:t>
            </a:r>
          </a:p>
        </p:txBody>
      </p:sp>
    </p:spTree>
  </p:cSld>
  <p:clrMapOvr>
    <a:masterClrMapping/>
  </p:clrMapOvr>
  <mc:AlternateContent xmlns:mc="http://schemas.openxmlformats.org/markup-compatibility/2006" xmlns:p14="http://schemas.microsoft.com/office/powerpoint/2010/main">
    <mc:Choice Requires="p14">
      <p:transition spd="slow" p14:dur="2000">
        <p:checker/>
      </p:transition>
    </mc:Choice>
    <mc:Fallback xmlns="">
      <p:transition spd="slow">
        <p:fade/>
      </p:transition>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3" name="IMG_4521.jpg" descr="IMG_4521.jpg"/>
          <p:cNvPicPr>
            <a:picLocks noChangeAspect="1"/>
          </p:cNvPicPr>
          <p:nvPr/>
        </p:nvPicPr>
        <p:blipFill>
          <a:blip r:embed="rId2">
            <a:extLst/>
          </a:blip>
          <a:stretch>
            <a:fillRect/>
          </a:stretch>
        </p:blipFill>
        <p:spPr>
          <a:xfrm>
            <a:off x="5578871" y="-1"/>
            <a:ext cx="7315201" cy="9753601"/>
          </a:xfrm>
          <a:prstGeom prst="rect">
            <a:avLst/>
          </a:prstGeom>
          <a:ln w="12700">
            <a:miter lim="400000"/>
          </a:ln>
        </p:spPr>
      </p:pic>
      <p:pic>
        <p:nvPicPr>
          <p:cNvPr id="374" name="DSC_4877.jpg" descr="DSC_4877.jpg"/>
          <p:cNvPicPr>
            <a:picLocks noChangeAspect="1"/>
          </p:cNvPicPr>
          <p:nvPr/>
        </p:nvPicPr>
        <p:blipFill>
          <a:blip r:embed="rId3">
            <a:extLst/>
          </a:blip>
          <a:stretch>
            <a:fillRect/>
          </a:stretch>
        </p:blipFill>
        <p:spPr>
          <a:xfrm>
            <a:off x="-171340" y="4831075"/>
            <a:ext cx="7086198" cy="4744725"/>
          </a:xfrm>
          <a:prstGeom prst="rect">
            <a:avLst/>
          </a:prstGeom>
          <a:ln w="12700">
            <a:miter lim="400000"/>
          </a:ln>
        </p:spPr>
      </p:pic>
      <p:pic>
        <p:nvPicPr>
          <p:cNvPr id="375" name="DSC_4871.jpg" descr="DSC_4871.jpg"/>
          <p:cNvPicPr>
            <a:picLocks noChangeAspect="1"/>
          </p:cNvPicPr>
          <p:nvPr/>
        </p:nvPicPr>
        <p:blipFill>
          <a:blip r:embed="rId4">
            <a:extLst/>
          </a:blip>
          <a:stretch>
            <a:fillRect/>
          </a:stretch>
        </p:blipFill>
        <p:spPr>
          <a:xfrm>
            <a:off x="-412644" y="-29098"/>
            <a:ext cx="7297874" cy="4886458"/>
          </a:xfrm>
          <a:prstGeom prst="rect">
            <a:avLst/>
          </a:prstGeom>
          <a:ln w="12700">
            <a:miter lim="400000"/>
          </a:ln>
        </p:spPr>
      </p:pic>
      <p:sp>
        <p:nvSpPr>
          <p:cNvPr id="376" name="BALRANALD"/>
          <p:cNvSpPr txBox="1"/>
          <p:nvPr/>
        </p:nvSpPr>
        <p:spPr>
          <a:xfrm>
            <a:off x="646897" y="105833"/>
            <a:ext cx="11948072" cy="7747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a:latin typeface="Bradley Hand ITC TT-Bold"/>
                <a:ea typeface="Bradley Hand ITC TT-Bold"/>
                <a:cs typeface="Bradley Hand ITC TT-Bold"/>
                <a:sym typeface="Bradley Hand ITC TT-Bold"/>
              </a:defRPr>
            </a:lvl1pPr>
          </a:lstStyle>
          <a:p>
            <a:r>
              <a:t>BALRANALD</a:t>
            </a:r>
          </a:p>
        </p:txBody>
      </p:sp>
    </p:spTree>
  </p:cSld>
  <p:clrMapOvr>
    <a:masterClrMapping/>
  </p:clrMapOvr>
  <mc:AlternateContent xmlns:mc="http://schemas.openxmlformats.org/markup-compatibility/2006" xmlns:p14="http://schemas.microsoft.com/office/powerpoint/2010/main">
    <mc:Choice Requires="p14">
      <p:transition spd="med">
        <p:pull/>
      </p:transition>
    </mc:Choice>
    <mc:Fallback xmlns="">
      <p:transition spd="fast">
        <p:fade/>
      </p:transition>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 name="IMG_4570.jpg" descr="IMG_4570.jpg"/>
          <p:cNvPicPr>
            <a:picLocks noChangeAspect="1"/>
          </p:cNvPicPr>
          <p:nvPr/>
        </p:nvPicPr>
        <p:blipFill>
          <a:blip r:embed="rId2">
            <a:extLst/>
          </a:blip>
          <a:stretch>
            <a:fillRect/>
          </a:stretch>
        </p:blipFill>
        <p:spPr>
          <a:xfrm>
            <a:off x="183134" y="243183"/>
            <a:ext cx="6002973" cy="4502231"/>
          </a:xfrm>
          <a:prstGeom prst="rect">
            <a:avLst/>
          </a:prstGeom>
          <a:ln w="12700">
            <a:miter lim="400000"/>
          </a:ln>
        </p:spPr>
      </p:pic>
      <p:pic>
        <p:nvPicPr>
          <p:cNvPr id="379" name="IMG_2784.JPG" descr="IMG_2784.JPG"/>
          <p:cNvPicPr>
            <a:picLocks noChangeAspect="1"/>
          </p:cNvPicPr>
          <p:nvPr/>
        </p:nvPicPr>
        <p:blipFill>
          <a:blip r:embed="rId3">
            <a:extLst/>
          </a:blip>
          <a:stretch>
            <a:fillRect/>
          </a:stretch>
        </p:blipFill>
        <p:spPr>
          <a:xfrm>
            <a:off x="6342317" y="295138"/>
            <a:ext cx="6597480" cy="4398321"/>
          </a:xfrm>
          <a:prstGeom prst="rect">
            <a:avLst/>
          </a:prstGeom>
          <a:ln w="12700">
            <a:miter lim="400000"/>
          </a:ln>
        </p:spPr>
      </p:pic>
      <p:pic>
        <p:nvPicPr>
          <p:cNvPr id="380" name="IMG_2801.JPG" descr="IMG_2801.JPG"/>
          <p:cNvPicPr>
            <a:picLocks noChangeAspect="1"/>
          </p:cNvPicPr>
          <p:nvPr/>
        </p:nvPicPr>
        <p:blipFill>
          <a:blip r:embed="rId4">
            <a:extLst/>
          </a:blip>
          <a:stretch>
            <a:fillRect/>
          </a:stretch>
        </p:blipFill>
        <p:spPr>
          <a:xfrm>
            <a:off x="77119" y="5233510"/>
            <a:ext cx="6215002" cy="4143335"/>
          </a:xfrm>
          <a:prstGeom prst="rect">
            <a:avLst/>
          </a:prstGeom>
          <a:ln w="12700">
            <a:miter lim="400000"/>
          </a:ln>
        </p:spPr>
      </p:pic>
      <p:pic>
        <p:nvPicPr>
          <p:cNvPr id="381" name="IMG_2782.JPG" descr="IMG_2782.JPG"/>
          <p:cNvPicPr>
            <a:picLocks noChangeAspect="1"/>
          </p:cNvPicPr>
          <p:nvPr/>
        </p:nvPicPr>
        <p:blipFill>
          <a:blip r:embed="rId5">
            <a:extLst/>
          </a:blip>
          <a:stretch>
            <a:fillRect/>
          </a:stretch>
        </p:blipFill>
        <p:spPr>
          <a:xfrm>
            <a:off x="6533556" y="5233510"/>
            <a:ext cx="6215002" cy="4143335"/>
          </a:xfrm>
          <a:prstGeom prst="rect">
            <a:avLst/>
          </a:prstGeom>
          <a:ln w="12700">
            <a:miter lim="400000"/>
          </a:ln>
        </p:spPr>
      </p:pic>
      <p:sp>
        <p:nvSpPr>
          <p:cNvPr id="382" name="FIRE LAND &amp; WATER RITUAL AT VICKI’S"/>
          <p:cNvSpPr txBox="1"/>
          <p:nvPr/>
        </p:nvSpPr>
        <p:spPr>
          <a:xfrm>
            <a:off x="3035417" y="4717855"/>
            <a:ext cx="6933966" cy="491259"/>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sz="2400">
                <a:latin typeface="Chalkboard"/>
                <a:ea typeface="Chalkboard"/>
                <a:cs typeface="Chalkboard"/>
                <a:sym typeface="Chalkboard"/>
              </a:defRPr>
            </a:lvl1pPr>
          </a:lstStyle>
          <a:p>
            <a:r>
              <a:t>FIRE LAND &amp; WATER RITUAL AT VICKI’S</a:t>
            </a:r>
          </a:p>
        </p:txBody>
      </p:sp>
    </p:spTree>
  </p:cSld>
  <p:clrMapOvr>
    <a:masterClrMapping/>
  </p:clrMapOvr>
  <mc:AlternateContent xmlns:mc="http://schemas.openxmlformats.org/markup-compatibility/2006" xmlns:p14="http://schemas.microsoft.com/office/powerpoint/2010/main">
    <mc:Choice Requires="p14">
      <p:transition spd="slow" p14:dur="2000">
        <p14:doors dir="vert"/>
      </p:transition>
    </mc:Choice>
    <mc:Fallback xmlns="">
      <p:transition spd="slow">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png"/></Relationships>
</file>

<file path=ppt/theme/_rels/theme2.xml.rels><?xml version="1.0" encoding="UTF-8" standalone="yes"?>
<Relationships xmlns="http://schemas.openxmlformats.org/package/2006/relationships"><Relationship Id="rId1" Type="http://schemas.openxmlformats.org/officeDocument/2006/relationships/image" Target="../media/image1.png"/></Relationships>
</file>

<file path=ppt/theme/theme1.xml><?xml version="1.0" encoding="utf-8"?>
<a:theme xmlns:a="http://schemas.openxmlformats.org/drawingml/2006/main" name="Black">
  <a:themeElements>
    <a:clrScheme name="Black">
      <a:dk1>
        <a:srgbClr val="000000"/>
      </a:dk1>
      <a:lt1>
        <a:srgbClr val="FFFFFF"/>
      </a:lt1>
      <a:dk2>
        <a:srgbClr val="53585F"/>
      </a:dk2>
      <a:lt2>
        <a:srgbClr val="DCDEE0"/>
      </a:lt2>
      <a:accent1>
        <a:srgbClr val="0065C1"/>
      </a:accent1>
      <a:accent2>
        <a:srgbClr val="00A6AC"/>
      </a:accent2>
      <a:accent3>
        <a:srgbClr val="308B16"/>
      </a:accent3>
      <a:accent4>
        <a:srgbClr val="BC8027"/>
      </a:accent4>
      <a:accent5>
        <a:srgbClr val="971817"/>
      </a:accent5>
      <a:accent6>
        <a:srgbClr val="5747C1"/>
      </a:accent6>
      <a:hlink>
        <a:srgbClr val="0000FF"/>
      </a:hlink>
      <a:folHlink>
        <a:srgbClr val="FF00FF"/>
      </a:folHlink>
    </a:clrScheme>
    <a:fontScheme name="Black">
      <a:majorFont>
        <a:latin typeface="Gill Sans"/>
        <a:ea typeface="Gill Sans"/>
        <a:cs typeface="Gill Sans"/>
      </a:majorFont>
      <a:minorFont>
        <a:latin typeface="Gill Sans"/>
        <a:ea typeface="Gill Sans"/>
        <a:cs typeface="Gill Sans"/>
      </a:minorFont>
    </a:fontScheme>
    <a:fmtScheme name="Black">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mn-lt"/>
            <a:ea typeface="+mn-ea"/>
            <a:cs typeface="+mn-c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FFFFFF"/>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200" b="0" i="0" u="none" strike="noStrike" cap="none" spc="0" normalizeH="0" baseline="0">
            <a:ln>
              <a:noFill/>
            </a:ln>
            <a:solidFill>
              <a:srgbClr val="FFFFFF"/>
            </a:solidFill>
            <a:effectLst/>
            <a:uFillTx/>
            <a:latin typeface="+mn-lt"/>
            <a:ea typeface="+mn-ea"/>
            <a:cs typeface="+mn-c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Black">
  <a:themeElements>
    <a:clrScheme name="Black">
      <a:dk1>
        <a:srgbClr val="000000"/>
      </a:dk1>
      <a:lt1>
        <a:srgbClr val="FFFFFF"/>
      </a:lt1>
      <a:dk2>
        <a:srgbClr val="53585F"/>
      </a:dk2>
      <a:lt2>
        <a:srgbClr val="DCDEE0"/>
      </a:lt2>
      <a:accent1>
        <a:srgbClr val="0065C1"/>
      </a:accent1>
      <a:accent2>
        <a:srgbClr val="00A6AC"/>
      </a:accent2>
      <a:accent3>
        <a:srgbClr val="308B16"/>
      </a:accent3>
      <a:accent4>
        <a:srgbClr val="BC8027"/>
      </a:accent4>
      <a:accent5>
        <a:srgbClr val="971817"/>
      </a:accent5>
      <a:accent6>
        <a:srgbClr val="5747C1"/>
      </a:accent6>
      <a:hlink>
        <a:srgbClr val="0000FF"/>
      </a:hlink>
      <a:folHlink>
        <a:srgbClr val="FF00FF"/>
      </a:folHlink>
    </a:clrScheme>
    <a:fontScheme name="Black">
      <a:majorFont>
        <a:latin typeface="Gill Sans"/>
        <a:ea typeface="Gill Sans"/>
        <a:cs typeface="Gill Sans"/>
      </a:majorFont>
      <a:minorFont>
        <a:latin typeface="Gill Sans"/>
        <a:ea typeface="Gill Sans"/>
        <a:cs typeface="Gill Sans"/>
      </a:minorFont>
    </a:fontScheme>
    <a:fmtScheme name="Black">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mn-lt"/>
            <a:ea typeface="+mn-ea"/>
            <a:cs typeface="+mn-c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FFFFFF"/>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200" b="0" i="0" u="none" strike="noStrike" cap="none" spc="0" normalizeH="0" baseline="0">
            <a:ln>
              <a:noFill/>
            </a:ln>
            <a:solidFill>
              <a:srgbClr val="FFFFFF"/>
            </a:solidFill>
            <a:effectLst/>
            <a:uFillTx/>
            <a:latin typeface="+mn-lt"/>
            <a:ea typeface="+mn-ea"/>
            <a:cs typeface="+mn-c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2</TotalTime>
  <Words>549</Words>
  <Application>Microsoft Macintosh PowerPoint</Application>
  <PresentationFormat>Custom</PresentationFormat>
  <Paragraphs>44</Paragraphs>
  <Slides>46</Slides>
  <Notes>4</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46</vt:i4>
      </vt:variant>
    </vt:vector>
  </HeadingPairs>
  <TitlesOfParts>
    <vt:vector size="51" baseType="lpstr">
      <vt:lpstr>Bradley Hand ITC TT-Bold</vt:lpstr>
      <vt:lpstr>Chalkboard</vt:lpstr>
      <vt:lpstr>Gill Sans</vt:lpstr>
      <vt:lpstr>Lucida Grande</vt:lpstr>
      <vt:lpstr>Black</vt:lpstr>
      <vt:lpstr>YINGADI - COME!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15.0029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YINGADI - COME!</dc:title>
  <cp:lastModifiedBy>Microsoft Office User</cp:lastModifiedBy>
  <cp:revision>3</cp:revision>
  <dcterms:modified xsi:type="dcterms:W3CDTF">2017-09-13T00:50:50Z</dcterms:modified>
</cp:coreProperties>
</file>