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media1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DSC_7420.jpg" descr="DSC_7420.jpg"/>
          <p:cNvPicPr>
            <a:picLocks noChangeAspect="1"/>
          </p:cNvPicPr>
          <p:nvPr/>
        </p:nvPicPr>
        <p:blipFill>
          <a:blip r:embed="rId3">
            <a:alphaModFix amt="12000"/>
            <a:extLst/>
          </a:blip>
          <a:stretch>
            <a:fillRect/>
          </a:stretch>
        </p:blipFill>
        <p:spPr>
          <a:xfrm>
            <a:off x="-704944" y="61421"/>
            <a:ext cx="14414501" cy="9657356"/>
          </a:xfrm>
          <a:prstGeom prst="rect">
            <a:avLst/>
          </a:prstGeom>
        </p:spPr>
      </p:pic>
      <p:sp>
        <p:nvSpPr>
          <p:cNvPr id="118" name="Slide Number"/>
          <p:cNvSpPr txBox="1"/>
          <p:nvPr>
            <p:ph type="sldNum" sz="quarter" idx="2"/>
          </p:nvPr>
        </p:nvSpPr>
        <p:spPr>
          <a:xfrm>
            <a:off x="6337300" y="9296400"/>
            <a:ext cx="323478" cy="4572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18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6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0" t="1892" r="0" b="9214"/>
          <a:stretch>
            <a:fillRect/>
          </a:stretch>
        </p:blipFill>
        <p:spPr>
          <a:xfrm>
            <a:off x="-1" y="1192106"/>
            <a:ext cx="13004801" cy="7342295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6285653" y="7802457"/>
            <a:ext cx="3034455" cy="393701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1300480"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>
              <a:buClrTx/>
              <a:buSzPct val="75000"/>
              <a:defRPr sz="38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5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Australian Prime Minister Kevin Rudd apology speech.mp4" descr="Australian Prime Minister Kevin Rudd apology speech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41983" y="1169945"/>
            <a:ext cx="12004106" cy="6794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608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6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6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