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media1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0" name="Shape 16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DSC_7420.jpg" descr="DSC_7420.jpg"/>
          <p:cNvPicPr>
            <a:picLocks noChangeAspect="1"/>
          </p:cNvPicPr>
          <p:nvPr/>
        </p:nvPicPr>
        <p:blipFill>
          <a:blip r:embed="rId3">
            <a:alphaModFix amt="12000"/>
            <a:extLst/>
          </a:blip>
          <a:stretch>
            <a:fillRect/>
          </a:stretch>
        </p:blipFill>
        <p:spPr>
          <a:xfrm>
            <a:off x="-704944" y="61421"/>
            <a:ext cx="14414501" cy="9657356"/>
          </a:xfrm>
          <a:prstGeom prst="rect">
            <a:avLst/>
          </a:prstGeom>
        </p:spPr>
      </p:pic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6337300" y="9296400"/>
            <a:ext cx="323478" cy="45720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1800">
                <a:solidFill>
                  <a:srgbClr val="3E231A"/>
                </a:solidFill>
                <a:latin typeface="Papyrus"/>
                <a:ea typeface="Papyrus"/>
                <a:cs typeface="Papyrus"/>
                <a:sym typeface="Papyru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1892" r="0" b="9214"/>
          <a:stretch>
            <a:fillRect/>
          </a:stretch>
        </p:blipFill>
        <p:spPr>
          <a:xfrm>
            <a:off x="-1" y="1192106"/>
            <a:ext cx="13004801" cy="734229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6285653" y="7802457"/>
            <a:ext cx="3034455" cy="393701"/>
          </a:xfrm>
          <a:prstGeom prst="rect">
            <a:avLst/>
          </a:prstGeom>
        </p:spPr>
        <p:txBody>
          <a:bodyPr lIns="48767" tIns="48767" rIns="48767" bIns="48767" anchor="ctr"/>
          <a:lstStyle>
            <a:lvl1pPr algn="r" defTabSz="1300480"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>
              <a:buClrTx/>
              <a:buSzPct val="75000"/>
              <a:defRPr sz="38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21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Australian Prime Minister Kevin Rudd apology speech.mp4" descr="Australian Prime Minister Kevin Rudd apology speech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441983" y="1169945"/>
            <a:ext cx="12004106" cy="67947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608" fill="hold"/>
                                        <p:tgtEl>
                                          <p:spTgt spid="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62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6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6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