
<file path=[Content_Types].xml><?xml version="1.0" encoding="utf-8"?>
<Types xmlns="http://schemas.openxmlformats.org/package/2006/content-types">
  <Default Extension="fntdata" ContentType="application/x-fontdata"/>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6"/>
  </p:notesMasterIdLst>
  <p:sldIdLst>
    <p:sldId id="273" r:id="rId2"/>
    <p:sldId id="274" r:id="rId3"/>
    <p:sldId id="275" r:id="rId4"/>
    <p:sldId id="276" r:id="rId5"/>
    <p:sldId id="260" r:id="rId6"/>
    <p:sldId id="262" r:id="rId7"/>
    <p:sldId id="261" r:id="rId8"/>
    <p:sldId id="264" r:id="rId9"/>
    <p:sldId id="267" r:id="rId10"/>
    <p:sldId id="263" r:id="rId11"/>
    <p:sldId id="269" r:id="rId12"/>
    <p:sldId id="270" r:id="rId13"/>
    <p:sldId id="271" r:id="rId14"/>
    <p:sldId id="272" r:id="rId15"/>
  </p:sldIdLst>
  <p:sldSz cx="18288000" cy="10287000"/>
  <p:notesSz cx="6858000" cy="9144000"/>
  <p:embeddedFontLst>
    <p:embeddedFont>
      <p:font typeface="Calibri" panose="020F0502020204030204" pitchFamily="34" charset="0"/>
      <p:regular r:id="rId17"/>
      <p:bold r:id="rId18"/>
      <p:italic r:id="rId19"/>
      <p:boldItalic r:id="rId20"/>
    </p:embeddedFont>
    <p:embeddedFont>
      <p:font typeface="Meiryo" panose="020B0604030504040204" pitchFamily="34" charset="-128"/>
      <p:regular r:id="rId21"/>
      <p:bold r:id="rId22"/>
      <p:italic r:id="rId23"/>
      <p:boldItalic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5C2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37" autoAdjust="0"/>
    <p:restoredTop sz="92932" autoAdjust="0"/>
  </p:normalViewPr>
  <p:slideViewPr>
    <p:cSldViewPr>
      <p:cViewPr varScale="1">
        <p:scale>
          <a:sx n="28" d="100"/>
          <a:sy n="28" d="100"/>
        </p:scale>
        <p:origin x="200" y="5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86096A-0D0E-4E5E-B4A3-DE694B8BE2F1}" type="datetimeFigureOut">
              <a:rPr lang="en-AU" smtClean="0"/>
              <a:t>24/8/22</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629960-6C4C-4FD8-AF31-4CC13E5B601C}" type="slidenum">
              <a:rPr lang="en-AU" smtClean="0"/>
              <a:t>‹#›</a:t>
            </a:fld>
            <a:endParaRPr lang="en-AU"/>
          </a:p>
        </p:txBody>
      </p:sp>
    </p:spTree>
    <p:extLst>
      <p:ext uri="{BB962C8B-B14F-4D97-AF65-F5344CB8AC3E}">
        <p14:creationId xmlns:p14="http://schemas.microsoft.com/office/powerpoint/2010/main" val="35854059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8/24/22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8/24/22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8/24/22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8/24/22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8/24/22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8/24/22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8/24/22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21A75659-5A6F-4F77-9679-678A00B9D8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00" cy="1028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037EBBDF-2FBD-DC8E-5AFD-3DD5D5FFAAE2}"/>
              </a:ext>
            </a:extLst>
          </p:cNvPr>
          <p:cNvPicPr>
            <a:picLocks noChangeAspect="1"/>
          </p:cNvPicPr>
          <p:nvPr/>
        </p:nvPicPr>
        <p:blipFill rotWithShape="1">
          <a:blip r:embed="rId2">
            <a:extLst>
              <a:ext uri="{28A0092B-C50C-407E-A947-70E740481C1C}">
                <a14:useLocalDpi xmlns:a14="http://schemas.microsoft.com/office/drawing/2010/main" val="0"/>
              </a:ext>
            </a:extLst>
          </a:blip>
          <a:srcRect l="13818" t="9091"/>
          <a:stretch/>
        </p:blipFill>
        <p:spPr>
          <a:xfrm>
            <a:off x="20" y="10"/>
            <a:ext cx="13002748" cy="10286990"/>
          </a:xfrm>
          <a:prstGeom prst="rect">
            <a:avLst/>
          </a:prstGeom>
          <a:solidFill>
            <a:srgbClr val="FFFFFF">
              <a:shade val="85000"/>
            </a:srgbClr>
          </a:solidFill>
          <a:scene3d>
            <a:camera prst="orthographicFront"/>
            <a:lightRig rig="twoPt" dir="t">
              <a:rot lat="0" lon="0" rev="7200000"/>
            </a:lightRig>
          </a:scene3d>
          <a:sp3d>
            <a:bevelT w="25400" h="19050"/>
            <a:contourClr>
              <a:srgbClr val="FFFFFF"/>
            </a:contourClr>
          </a:sp3d>
        </p:spPr>
      </p:pic>
      <p:sp>
        <p:nvSpPr>
          <p:cNvPr id="20" name="Rectangle 19">
            <a:extLst>
              <a:ext uri="{FF2B5EF4-FFF2-40B4-BE49-F238E27FC236}">
                <a16:creationId xmlns:a16="http://schemas.microsoft.com/office/drawing/2014/main" id="{E30A3A45-140E-431E-AED0-07EF836310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653098" y="0"/>
            <a:ext cx="14634902" cy="10287000"/>
          </a:xfrm>
          <a:prstGeom prst="rect">
            <a:avLst/>
          </a:prstGeom>
          <a:gradFill>
            <a:gsLst>
              <a:gs pos="53000">
                <a:schemeClr val="bg1"/>
              </a:gs>
              <a:gs pos="35000">
                <a:schemeClr val="bg1">
                  <a:alpha val="76000"/>
                </a:schemeClr>
              </a:gs>
              <a:gs pos="19000">
                <a:schemeClr val="bg1">
                  <a:alpha val="40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3031000" y="908685"/>
            <a:ext cx="109728" cy="8229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4" name="Rectangle 23">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79527" y="3665220"/>
            <a:ext cx="4828032" cy="27432"/>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48217DAC-0B15-A317-5AD6-9E301377BD5B}"/>
              </a:ext>
            </a:extLst>
          </p:cNvPr>
          <p:cNvSpPr txBox="1"/>
          <p:nvPr/>
        </p:nvSpPr>
        <p:spPr>
          <a:xfrm>
            <a:off x="12593802" y="4077081"/>
            <a:ext cx="5158359" cy="4810887"/>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sz="2600"/>
              <a:t>The aim of the FIRE (Friends Igniting Reconciliation through Education) Carrier Project is to promote respect, fairness and inclusion for Aboriginal people. The FIRE Carrier Project promotes enculturation and reconciliation in Sandhurst schools. The FIRE Carrier project Covenant is like a Reconciliation Action Plan.</a:t>
            </a:r>
          </a:p>
          <a:p>
            <a:pPr indent="-228600">
              <a:lnSpc>
                <a:spcPct val="90000"/>
              </a:lnSpc>
              <a:spcAft>
                <a:spcPts val="600"/>
              </a:spcAft>
              <a:buFont typeface="Arial" panose="020B0604020202020204" pitchFamily="34" charset="0"/>
              <a:buChar char="•"/>
            </a:pPr>
            <a:br>
              <a:rPr lang="en-US" sz="2600"/>
            </a:br>
            <a:endParaRPr lang="en-US" sz="2600"/>
          </a:p>
        </p:txBody>
      </p:sp>
    </p:spTree>
    <p:extLst>
      <p:ext uri="{BB962C8B-B14F-4D97-AF65-F5344CB8AC3E}">
        <p14:creationId xmlns:p14="http://schemas.microsoft.com/office/powerpoint/2010/main" val="911002004"/>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3">
            <a:extLst>
              <a:ext uri="{FF2B5EF4-FFF2-40B4-BE49-F238E27FC236}">
                <a16:creationId xmlns:a16="http://schemas.microsoft.com/office/drawing/2014/main" id="{A169D286-F4D7-4C8B-A6BD-D05384C7F1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3428" cy="1028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6">
            <a:extLst>
              <a:ext uri="{FF2B5EF4-FFF2-40B4-BE49-F238E27FC236}">
                <a16:creationId xmlns:a16="http://schemas.microsoft.com/office/drawing/2014/main" id="{39E8235E-135E-4261-8F54-2B316E493C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213246" y="916092"/>
            <a:ext cx="1139427" cy="8566447"/>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7">
            <a:extLst>
              <a:ext uri="{FF2B5EF4-FFF2-40B4-BE49-F238E27FC236}">
                <a16:creationId xmlns:a16="http://schemas.microsoft.com/office/drawing/2014/main" id="{D4ED8EC3-4D57-4620-93CE-4E6661F09A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216655" y="514618"/>
            <a:ext cx="723981" cy="8282121"/>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pic>
        <p:nvPicPr>
          <p:cNvPr id="7" name="Picture 6" descr="A picture containing text, person, outdoor, group&#10;&#10;Description automatically generated">
            <a:extLst>
              <a:ext uri="{FF2B5EF4-FFF2-40B4-BE49-F238E27FC236}">
                <a16:creationId xmlns:a16="http://schemas.microsoft.com/office/drawing/2014/main" id="{45932237-B061-F24D-BA74-9E2B8E9FEEA3}"/>
              </a:ext>
            </a:extLst>
          </p:cNvPr>
          <p:cNvPicPr>
            <a:picLocks noChangeAspect="1"/>
          </p:cNvPicPr>
          <p:nvPr/>
        </p:nvPicPr>
        <p:blipFill rotWithShape="1">
          <a:blip r:embed="rId2">
            <a:extLst>
              <a:ext uri="{28A0092B-C50C-407E-A947-70E740481C1C}">
                <a14:useLocalDpi xmlns:a14="http://schemas.microsoft.com/office/drawing/2010/main" val="0"/>
              </a:ext>
            </a:extLst>
          </a:blip>
          <a:srcRect t="9017" r="1" b="1"/>
          <a:stretch/>
        </p:blipFill>
        <p:spPr>
          <a:xfrm>
            <a:off x="-4569" y="510634"/>
            <a:ext cx="6945208" cy="7898693"/>
          </a:xfrm>
          <a:prstGeom prst="rect">
            <a:avLst/>
          </a:prstGeom>
        </p:spPr>
      </p:pic>
      <p:pic>
        <p:nvPicPr>
          <p:cNvPr id="9" name="Picture 8" descr="A group of people posing for a photo&#10;&#10;Description automatically generated with medium confidence">
            <a:extLst>
              <a:ext uri="{FF2B5EF4-FFF2-40B4-BE49-F238E27FC236}">
                <a16:creationId xmlns:a16="http://schemas.microsoft.com/office/drawing/2014/main" id="{5FE43BB7-BD66-4C42-B437-580B196ECA3B}"/>
              </a:ext>
            </a:extLst>
          </p:cNvPr>
          <p:cNvPicPr>
            <a:picLocks noChangeAspect="1"/>
          </p:cNvPicPr>
          <p:nvPr/>
        </p:nvPicPr>
        <p:blipFill rotWithShape="1">
          <a:blip r:embed="rId3">
            <a:extLst>
              <a:ext uri="{28A0092B-C50C-407E-A947-70E740481C1C}">
                <a14:useLocalDpi xmlns:a14="http://schemas.microsoft.com/office/drawing/2010/main" val="0"/>
              </a:ext>
            </a:extLst>
          </a:blip>
          <a:srcRect t="586" r="2" b="2"/>
          <a:stretch/>
        </p:blipFill>
        <p:spPr>
          <a:xfrm>
            <a:off x="7352670" y="1607344"/>
            <a:ext cx="10935327" cy="7863447"/>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9">
            <a:extLst>
              <a:ext uri="{FF2B5EF4-FFF2-40B4-BE49-F238E27FC236}">
                <a16:creationId xmlns:a16="http://schemas.microsoft.com/office/drawing/2014/main" id="{D153EDB2-4AAD-43F4-AE78-4D326C8133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00" cy="10287000"/>
          </a:xfrm>
          <a:prstGeom prst="rect">
            <a:avLst/>
          </a:pr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Meiryo"/>
            </a:endParaRPr>
          </a:p>
        </p:txBody>
      </p:sp>
      <p:grpSp>
        <p:nvGrpSpPr>
          <p:cNvPr id="19" name="Group 11">
            <a:extLst>
              <a:ext uri="{FF2B5EF4-FFF2-40B4-BE49-F238E27FC236}">
                <a16:creationId xmlns:a16="http://schemas.microsoft.com/office/drawing/2014/main" id="{A3CB7779-72E2-4E92-AE18-6BBC335DD88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1437" y="0"/>
            <a:ext cx="16646859" cy="10287000"/>
            <a:chOff x="547625" y="0"/>
            <a:chExt cx="11097905" cy="6858000"/>
          </a:xfrm>
        </p:grpSpPr>
        <p:sp>
          <p:nvSpPr>
            <p:cNvPr id="13" name="Freeform: Shape 12">
              <a:extLst>
                <a:ext uri="{FF2B5EF4-FFF2-40B4-BE49-F238E27FC236}">
                  <a16:creationId xmlns:a16="http://schemas.microsoft.com/office/drawing/2014/main" id="{175B9DA5-08BD-40EA-B06C-3D3CCD06A8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907575" y="0"/>
              <a:ext cx="10345003" cy="6858000"/>
            </a:xfrm>
            <a:custGeom>
              <a:avLst/>
              <a:gdLst>
                <a:gd name="connsiteX0" fmla="*/ 7551973 w 9174595"/>
                <a:gd name="connsiteY0" fmla="*/ 0 h 6858000"/>
                <a:gd name="connsiteX1" fmla="*/ 5634635 w 9174595"/>
                <a:gd name="connsiteY1" fmla="*/ 0 h 6858000"/>
                <a:gd name="connsiteX2" fmla="*/ 5550590 w 9174595"/>
                <a:gd name="connsiteY2" fmla="*/ 0 h 6858000"/>
                <a:gd name="connsiteX3" fmla="*/ 5480986 w 9174595"/>
                <a:gd name="connsiteY3" fmla="*/ 0 h 6858000"/>
                <a:gd name="connsiteX4" fmla="*/ 4886240 w 9174595"/>
                <a:gd name="connsiteY4" fmla="*/ 0 h 6858000"/>
                <a:gd name="connsiteX5" fmla="*/ 4816638 w 9174595"/>
                <a:gd name="connsiteY5" fmla="*/ 0 h 6858000"/>
                <a:gd name="connsiteX6" fmla="*/ 4357958 w 9174595"/>
                <a:gd name="connsiteY6" fmla="*/ 0 h 6858000"/>
                <a:gd name="connsiteX7" fmla="*/ 4288354 w 9174595"/>
                <a:gd name="connsiteY7" fmla="*/ 0 h 6858000"/>
                <a:gd name="connsiteX8" fmla="*/ 3693608 w 9174595"/>
                <a:gd name="connsiteY8" fmla="*/ 0 h 6858000"/>
                <a:gd name="connsiteX9" fmla="*/ 3624006 w 9174595"/>
                <a:gd name="connsiteY9" fmla="*/ 0 h 6858000"/>
                <a:gd name="connsiteX10" fmla="*/ 3276448 w 9174595"/>
                <a:gd name="connsiteY10" fmla="*/ 0 h 6858000"/>
                <a:gd name="connsiteX11" fmla="*/ 1622622 w 9174595"/>
                <a:gd name="connsiteY11" fmla="*/ 0 h 6858000"/>
                <a:gd name="connsiteX12" fmla="*/ 1600504 w 9174595"/>
                <a:gd name="connsiteY12" fmla="*/ 14997 h 6858000"/>
                <a:gd name="connsiteX13" fmla="*/ 0 w 9174595"/>
                <a:gd name="connsiteY13" fmla="*/ 3621656 h 6858000"/>
                <a:gd name="connsiteX14" fmla="*/ 1873886 w 9174595"/>
                <a:gd name="connsiteY14" fmla="*/ 6374814 h 6858000"/>
                <a:gd name="connsiteX15" fmla="*/ 2390406 w 9174595"/>
                <a:gd name="connsiteY15" fmla="*/ 6780599 h 6858000"/>
                <a:gd name="connsiteX16" fmla="*/ 2502136 w 9174595"/>
                <a:gd name="connsiteY16" fmla="*/ 6858000 h 6858000"/>
                <a:gd name="connsiteX17" fmla="*/ 3276448 w 9174595"/>
                <a:gd name="connsiteY17" fmla="*/ 6858000 h 6858000"/>
                <a:gd name="connsiteX18" fmla="*/ 3624006 w 9174595"/>
                <a:gd name="connsiteY18" fmla="*/ 6858000 h 6858000"/>
                <a:gd name="connsiteX19" fmla="*/ 3693608 w 9174595"/>
                <a:gd name="connsiteY19" fmla="*/ 6858000 h 6858000"/>
                <a:gd name="connsiteX20" fmla="*/ 4288354 w 9174595"/>
                <a:gd name="connsiteY20" fmla="*/ 6858000 h 6858000"/>
                <a:gd name="connsiteX21" fmla="*/ 4357958 w 9174595"/>
                <a:gd name="connsiteY21" fmla="*/ 6858000 h 6858000"/>
                <a:gd name="connsiteX22" fmla="*/ 4816638 w 9174595"/>
                <a:gd name="connsiteY22" fmla="*/ 6858000 h 6858000"/>
                <a:gd name="connsiteX23" fmla="*/ 4886240 w 9174595"/>
                <a:gd name="connsiteY23" fmla="*/ 6858000 h 6858000"/>
                <a:gd name="connsiteX24" fmla="*/ 5480986 w 9174595"/>
                <a:gd name="connsiteY24" fmla="*/ 6858000 h 6858000"/>
                <a:gd name="connsiteX25" fmla="*/ 5550590 w 9174595"/>
                <a:gd name="connsiteY25" fmla="*/ 6858000 h 6858000"/>
                <a:gd name="connsiteX26" fmla="*/ 5634635 w 9174595"/>
                <a:gd name="connsiteY26" fmla="*/ 6858000 h 6858000"/>
                <a:gd name="connsiteX27" fmla="*/ 6672460 w 9174595"/>
                <a:gd name="connsiteY27" fmla="*/ 6858000 h 6858000"/>
                <a:gd name="connsiteX28" fmla="*/ 6784188 w 9174595"/>
                <a:gd name="connsiteY28" fmla="*/ 6780599 h 6858000"/>
                <a:gd name="connsiteX29" fmla="*/ 7300708 w 9174595"/>
                <a:gd name="connsiteY29" fmla="*/ 6374814 h 6858000"/>
                <a:gd name="connsiteX30" fmla="*/ 9174595 w 9174595"/>
                <a:gd name="connsiteY30" fmla="*/ 3621656 h 6858000"/>
                <a:gd name="connsiteX31" fmla="*/ 7574092 w 9174595"/>
                <a:gd name="connsiteY3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9174595" h="6858000">
                  <a:moveTo>
                    <a:pt x="7551973" y="0"/>
                  </a:moveTo>
                  <a:lnTo>
                    <a:pt x="5634635" y="0"/>
                  </a:lnTo>
                  <a:lnTo>
                    <a:pt x="5550590" y="0"/>
                  </a:lnTo>
                  <a:lnTo>
                    <a:pt x="5480986" y="0"/>
                  </a:lnTo>
                  <a:lnTo>
                    <a:pt x="4886240" y="0"/>
                  </a:lnTo>
                  <a:lnTo>
                    <a:pt x="4816638" y="0"/>
                  </a:lnTo>
                  <a:lnTo>
                    <a:pt x="4357958" y="0"/>
                  </a:lnTo>
                  <a:lnTo>
                    <a:pt x="4288354" y="0"/>
                  </a:lnTo>
                  <a:lnTo>
                    <a:pt x="3693608" y="0"/>
                  </a:lnTo>
                  <a:lnTo>
                    <a:pt x="3624006" y="0"/>
                  </a:lnTo>
                  <a:lnTo>
                    <a:pt x="3276448" y="0"/>
                  </a:lnTo>
                  <a:lnTo>
                    <a:pt x="1622622" y="0"/>
                  </a:lnTo>
                  <a:lnTo>
                    <a:pt x="1600504" y="14997"/>
                  </a:lnTo>
                  <a:cubicBezTo>
                    <a:pt x="573594" y="754641"/>
                    <a:pt x="0" y="2093192"/>
                    <a:pt x="0" y="3621656"/>
                  </a:cubicBezTo>
                  <a:cubicBezTo>
                    <a:pt x="0" y="4969131"/>
                    <a:pt x="928496" y="5602839"/>
                    <a:pt x="1873886" y="6374814"/>
                  </a:cubicBezTo>
                  <a:cubicBezTo>
                    <a:pt x="2046046" y="6515397"/>
                    <a:pt x="2216632" y="6653108"/>
                    <a:pt x="2390406" y="6780599"/>
                  </a:cubicBezTo>
                  <a:lnTo>
                    <a:pt x="2502136" y="6858000"/>
                  </a:lnTo>
                  <a:lnTo>
                    <a:pt x="3276448" y="6858000"/>
                  </a:lnTo>
                  <a:lnTo>
                    <a:pt x="3624006" y="6858000"/>
                  </a:lnTo>
                  <a:lnTo>
                    <a:pt x="3693608" y="6858000"/>
                  </a:lnTo>
                  <a:lnTo>
                    <a:pt x="4288354" y="6858000"/>
                  </a:lnTo>
                  <a:lnTo>
                    <a:pt x="4357958" y="6858000"/>
                  </a:lnTo>
                  <a:lnTo>
                    <a:pt x="4816638" y="6858000"/>
                  </a:lnTo>
                  <a:lnTo>
                    <a:pt x="4886240" y="6858000"/>
                  </a:lnTo>
                  <a:lnTo>
                    <a:pt x="5480986" y="6858000"/>
                  </a:lnTo>
                  <a:lnTo>
                    <a:pt x="5550590" y="6858000"/>
                  </a:lnTo>
                  <a:lnTo>
                    <a:pt x="5634635" y="6858000"/>
                  </a:lnTo>
                  <a:lnTo>
                    <a:pt x="6672460" y="6858000"/>
                  </a:lnTo>
                  <a:lnTo>
                    <a:pt x="6784188" y="6780599"/>
                  </a:lnTo>
                  <a:cubicBezTo>
                    <a:pt x="6957963" y="6653108"/>
                    <a:pt x="7128548" y="6515397"/>
                    <a:pt x="7300708" y="6374814"/>
                  </a:cubicBezTo>
                  <a:cubicBezTo>
                    <a:pt x="8246100" y="5602839"/>
                    <a:pt x="9174595" y="4969131"/>
                    <a:pt x="9174595" y="3621656"/>
                  </a:cubicBezTo>
                  <a:cubicBezTo>
                    <a:pt x="9174595" y="2093192"/>
                    <a:pt x="8601001" y="754641"/>
                    <a:pt x="7574092" y="14997"/>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9EE62D72-11EF-40E9-BF23-0FCAEACDD7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708673" y="0"/>
              <a:ext cx="2486322" cy="6858000"/>
            </a:xfrm>
            <a:custGeom>
              <a:avLst/>
              <a:gdLst>
                <a:gd name="connsiteX0" fmla="*/ 879731 w 2521425"/>
                <a:gd name="connsiteY0" fmla="*/ 0 h 6858000"/>
                <a:gd name="connsiteX1" fmla="*/ 898402 w 2521425"/>
                <a:gd name="connsiteY1" fmla="*/ 0 h 6858000"/>
                <a:gd name="connsiteX2" fmla="*/ 920526 w 2521425"/>
                <a:gd name="connsiteY2" fmla="*/ 14997 h 6858000"/>
                <a:gd name="connsiteX3" fmla="*/ 2521425 w 2521425"/>
                <a:gd name="connsiteY3" fmla="*/ 3621656 h 6858000"/>
                <a:gd name="connsiteX4" fmla="*/ 647075 w 2521425"/>
                <a:gd name="connsiteY4" fmla="*/ 6374814 h 6858000"/>
                <a:gd name="connsiteX5" fmla="*/ 130427 w 2521425"/>
                <a:gd name="connsiteY5" fmla="*/ 6780599 h 6858000"/>
                <a:gd name="connsiteX6" fmla="*/ 18671 w 2521425"/>
                <a:gd name="connsiteY6" fmla="*/ 6858000 h 6858000"/>
                <a:gd name="connsiteX7" fmla="*/ 0 w 2521425"/>
                <a:gd name="connsiteY7" fmla="*/ 6858000 h 6858000"/>
                <a:gd name="connsiteX8" fmla="*/ 111756 w 2521425"/>
                <a:gd name="connsiteY8" fmla="*/ 6780599 h 6858000"/>
                <a:gd name="connsiteX9" fmla="*/ 628404 w 2521425"/>
                <a:gd name="connsiteY9" fmla="*/ 6374814 h 6858000"/>
                <a:gd name="connsiteX10" fmla="*/ 2502754 w 2521425"/>
                <a:gd name="connsiteY10" fmla="*/ 3621656 h 6858000"/>
                <a:gd name="connsiteX11" fmla="*/ 901855 w 2521425"/>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5" name="Freeform: Shape 14">
              <a:extLst>
                <a:ext uri="{FF2B5EF4-FFF2-40B4-BE49-F238E27FC236}">
                  <a16:creationId xmlns:a16="http://schemas.microsoft.com/office/drawing/2014/main" id="{676336F2-6633-4E26-8760-05F94D87D5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75235" y="0"/>
              <a:ext cx="2486322" cy="6858000"/>
            </a:xfrm>
            <a:custGeom>
              <a:avLst/>
              <a:gdLst>
                <a:gd name="connsiteX0" fmla="*/ 879731 w 2521425"/>
                <a:gd name="connsiteY0" fmla="*/ 0 h 6858000"/>
                <a:gd name="connsiteX1" fmla="*/ 898402 w 2521425"/>
                <a:gd name="connsiteY1" fmla="*/ 0 h 6858000"/>
                <a:gd name="connsiteX2" fmla="*/ 920526 w 2521425"/>
                <a:gd name="connsiteY2" fmla="*/ 14997 h 6858000"/>
                <a:gd name="connsiteX3" fmla="*/ 2521425 w 2521425"/>
                <a:gd name="connsiteY3" fmla="*/ 3621656 h 6858000"/>
                <a:gd name="connsiteX4" fmla="*/ 647075 w 2521425"/>
                <a:gd name="connsiteY4" fmla="*/ 6374814 h 6858000"/>
                <a:gd name="connsiteX5" fmla="*/ 130427 w 2521425"/>
                <a:gd name="connsiteY5" fmla="*/ 6780599 h 6858000"/>
                <a:gd name="connsiteX6" fmla="*/ 18671 w 2521425"/>
                <a:gd name="connsiteY6" fmla="*/ 6858000 h 6858000"/>
                <a:gd name="connsiteX7" fmla="*/ 0 w 2521425"/>
                <a:gd name="connsiteY7" fmla="*/ 6858000 h 6858000"/>
                <a:gd name="connsiteX8" fmla="*/ 111756 w 2521425"/>
                <a:gd name="connsiteY8" fmla="*/ 6780599 h 6858000"/>
                <a:gd name="connsiteX9" fmla="*/ 628404 w 2521425"/>
                <a:gd name="connsiteY9" fmla="*/ 6374814 h 6858000"/>
                <a:gd name="connsiteX10" fmla="*/ 2502754 w 2521425"/>
                <a:gd name="connsiteY10" fmla="*/ 3621656 h 6858000"/>
                <a:gd name="connsiteX11" fmla="*/ 901855 w 2521425"/>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6" name="Freeform: Shape 15">
              <a:extLst>
                <a:ext uri="{FF2B5EF4-FFF2-40B4-BE49-F238E27FC236}">
                  <a16:creationId xmlns:a16="http://schemas.microsoft.com/office/drawing/2014/main" id="{39F3102E-7749-422F-8F51-A148252B8E3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547625" y="0"/>
              <a:ext cx="2209181" cy="6858000"/>
            </a:xfrm>
            <a:custGeom>
              <a:avLst/>
              <a:gdLst>
                <a:gd name="connsiteX0" fmla="*/ 955085 w 2209181"/>
                <a:gd name="connsiteY0" fmla="*/ 0 h 6858000"/>
                <a:gd name="connsiteX1" fmla="*/ 937727 w 2209181"/>
                <a:gd name="connsiteY1" fmla="*/ 0 h 6858000"/>
                <a:gd name="connsiteX2" fmla="*/ 963738 w 2209181"/>
                <a:gd name="connsiteY2" fmla="*/ 24346 h 6858000"/>
                <a:gd name="connsiteX3" fmla="*/ 2184004 w 2209181"/>
                <a:gd name="connsiteY3" fmla="*/ 3809420 h 6858000"/>
                <a:gd name="connsiteX4" fmla="*/ 218679 w 2209181"/>
                <a:gd name="connsiteY4" fmla="*/ 6681644 h 6858000"/>
                <a:gd name="connsiteX5" fmla="*/ 0 w 2209181"/>
                <a:gd name="connsiteY5" fmla="*/ 6858000 h 6858000"/>
                <a:gd name="connsiteX6" fmla="*/ 19349 w 2209181"/>
                <a:gd name="connsiteY6" fmla="*/ 6858000 h 6858000"/>
                <a:gd name="connsiteX7" fmla="*/ 236958 w 2209181"/>
                <a:gd name="connsiteY7" fmla="*/ 6682507 h 6858000"/>
                <a:gd name="connsiteX8" fmla="*/ 2202283 w 2209181"/>
                <a:gd name="connsiteY8" fmla="*/ 3810283 h 6858000"/>
                <a:gd name="connsiteX9" fmla="*/ 982018 w 2209181"/>
                <a:gd name="connsiteY9" fmla="*/ 2521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181" h="6858000">
                  <a:moveTo>
                    <a:pt x="955085" y="0"/>
                  </a:moveTo>
                  <a:lnTo>
                    <a:pt x="937727" y="0"/>
                  </a:lnTo>
                  <a:lnTo>
                    <a:pt x="963738" y="24346"/>
                  </a:lnTo>
                  <a:cubicBezTo>
                    <a:pt x="1818009" y="885455"/>
                    <a:pt x="2251801" y="2269402"/>
                    <a:pt x="2184004" y="3809420"/>
                  </a:cubicBezTo>
                  <a:cubicBezTo>
                    <a:pt x="2120250" y="5257592"/>
                    <a:pt x="1181008" y="5895709"/>
                    <a:pt x="218679" y="6681644"/>
                  </a:cubicBezTo>
                  <a:lnTo>
                    <a:pt x="0" y="6858000"/>
                  </a:lnTo>
                  <a:lnTo>
                    <a:pt x="19349" y="6858000"/>
                  </a:lnTo>
                  <a:lnTo>
                    <a:pt x="236958" y="6682507"/>
                  </a:lnTo>
                  <a:cubicBezTo>
                    <a:pt x="1199288" y="5896573"/>
                    <a:pt x="2138530" y="5258455"/>
                    <a:pt x="2202283" y="3810283"/>
                  </a:cubicBezTo>
                  <a:cubicBezTo>
                    <a:pt x="2270080" y="2270266"/>
                    <a:pt x="1836289" y="886318"/>
                    <a:pt x="982018" y="25210"/>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7" name="Freeform: Shape 16">
              <a:extLst>
                <a:ext uri="{FF2B5EF4-FFF2-40B4-BE49-F238E27FC236}">
                  <a16:creationId xmlns:a16="http://schemas.microsoft.com/office/drawing/2014/main" id="{871191CD-1211-4C40-9D45-449D9BE65A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436349" y="0"/>
              <a:ext cx="2209181" cy="6858000"/>
            </a:xfrm>
            <a:custGeom>
              <a:avLst/>
              <a:gdLst>
                <a:gd name="connsiteX0" fmla="*/ 937727 w 2209181"/>
                <a:gd name="connsiteY0" fmla="*/ 0 h 6858000"/>
                <a:gd name="connsiteX1" fmla="*/ 955085 w 2209181"/>
                <a:gd name="connsiteY1" fmla="*/ 0 h 6858000"/>
                <a:gd name="connsiteX2" fmla="*/ 982018 w 2209181"/>
                <a:gd name="connsiteY2" fmla="*/ 25210 h 6858000"/>
                <a:gd name="connsiteX3" fmla="*/ 2202283 w 2209181"/>
                <a:gd name="connsiteY3" fmla="*/ 3810283 h 6858000"/>
                <a:gd name="connsiteX4" fmla="*/ 236958 w 2209181"/>
                <a:gd name="connsiteY4" fmla="*/ 6682507 h 6858000"/>
                <a:gd name="connsiteX5" fmla="*/ 19349 w 2209181"/>
                <a:gd name="connsiteY5" fmla="*/ 6858000 h 6858000"/>
                <a:gd name="connsiteX6" fmla="*/ 0 w 2209181"/>
                <a:gd name="connsiteY6" fmla="*/ 6858000 h 6858000"/>
                <a:gd name="connsiteX7" fmla="*/ 218679 w 2209181"/>
                <a:gd name="connsiteY7" fmla="*/ 6681644 h 6858000"/>
                <a:gd name="connsiteX8" fmla="*/ 2184004 w 2209181"/>
                <a:gd name="connsiteY8" fmla="*/ 3809420 h 6858000"/>
                <a:gd name="connsiteX9" fmla="*/ 963738 w 2209181"/>
                <a:gd name="connsiteY9" fmla="*/ 2434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181" h="6858000">
                  <a:moveTo>
                    <a:pt x="937727" y="0"/>
                  </a:moveTo>
                  <a:lnTo>
                    <a:pt x="955085" y="0"/>
                  </a:lnTo>
                  <a:lnTo>
                    <a:pt x="982018" y="25210"/>
                  </a:lnTo>
                  <a:cubicBezTo>
                    <a:pt x="1836289" y="886318"/>
                    <a:pt x="2270080" y="2270266"/>
                    <a:pt x="2202283" y="3810283"/>
                  </a:cubicBezTo>
                  <a:cubicBezTo>
                    <a:pt x="2138530" y="5258455"/>
                    <a:pt x="1199288" y="5896573"/>
                    <a:pt x="236958" y="6682507"/>
                  </a:cubicBezTo>
                  <a:lnTo>
                    <a:pt x="19349" y="6858000"/>
                  </a:lnTo>
                  <a:lnTo>
                    <a:pt x="0" y="6858000"/>
                  </a:lnTo>
                  <a:lnTo>
                    <a:pt x="218679" y="6681644"/>
                  </a:lnTo>
                  <a:cubicBezTo>
                    <a:pt x="1181008" y="5895709"/>
                    <a:pt x="2120250" y="5257592"/>
                    <a:pt x="2184004" y="3809420"/>
                  </a:cubicBezTo>
                  <a:cubicBezTo>
                    <a:pt x="2251801" y="2269402"/>
                    <a:pt x="1818009" y="885455"/>
                    <a:pt x="963738" y="24346"/>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grpSp>
      <p:pic>
        <p:nvPicPr>
          <p:cNvPr id="4" name="Picture 3" descr="A picture containing text&#10;&#10;Description automatically generated">
            <a:extLst>
              <a:ext uri="{FF2B5EF4-FFF2-40B4-BE49-F238E27FC236}">
                <a16:creationId xmlns:a16="http://schemas.microsoft.com/office/drawing/2014/main" id="{2B1320CE-8FC5-DA47-93DA-ACDAC9ECAD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86811" y="1770798"/>
            <a:ext cx="8800482" cy="6591867"/>
          </a:xfrm>
          <a:prstGeom prst="rect">
            <a:avLst/>
          </a:prstGeom>
        </p:spPr>
      </p:pic>
    </p:spTree>
    <p:extLst>
      <p:ext uri="{BB962C8B-B14F-4D97-AF65-F5344CB8AC3E}">
        <p14:creationId xmlns:p14="http://schemas.microsoft.com/office/powerpoint/2010/main" val="31269442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2286" y="0"/>
            <a:ext cx="18283428" cy="10287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Picture 3" descr="A group of people holding signs&#10;&#10;Description automatically generated with low confidence">
            <a:extLst>
              <a:ext uri="{FF2B5EF4-FFF2-40B4-BE49-F238E27FC236}">
                <a16:creationId xmlns:a16="http://schemas.microsoft.com/office/drawing/2014/main" id="{C12026B3-3DC5-D742-B517-1D16DB320F70}"/>
              </a:ext>
            </a:extLst>
          </p:cNvPr>
          <p:cNvPicPr>
            <a:picLocks noChangeAspect="1"/>
          </p:cNvPicPr>
          <p:nvPr/>
        </p:nvPicPr>
        <p:blipFill rotWithShape="1">
          <a:blip r:embed="rId2">
            <a:extLst>
              <a:ext uri="{28A0092B-C50C-407E-A947-70E740481C1C}">
                <a14:useLocalDpi xmlns:a14="http://schemas.microsoft.com/office/drawing/2010/main" val="0"/>
              </a:ext>
            </a:extLst>
          </a:blip>
          <a:srcRect l="1462" r="6966" b="1"/>
          <a:stretch/>
        </p:blipFill>
        <p:spPr>
          <a:xfrm>
            <a:off x="20" y="1923"/>
            <a:ext cx="18287980" cy="10285077"/>
          </a:xfrm>
          <a:prstGeom prst="rect">
            <a:avLst/>
          </a:prstGeom>
        </p:spPr>
      </p:pic>
    </p:spTree>
    <p:extLst>
      <p:ext uri="{BB962C8B-B14F-4D97-AF65-F5344CB8AC3E}">
        <p14:creationId xmlns:p14="http://schemas.microsoft.com/office/powerpoint/2010/main" val="23717108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B527B32F-07F3-4C94-B09B-8C8F310F0D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3"/>
            <a:ext cx="1152144" cy="9134843"/>
          </a:xfrm>
          <a:prstGeom prst="rect">
            <a:avLst/>
          </a:prstGeom>
          <a:solidFill>
            <a:srgbClr val="4E4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erson with a beard&#10;&#10;Description automatically generated with medium confidence">
            <a:extLst>
              <a:ext uri="{FF2B5EF4-FFF2-40B4-BE49-F238E27FC236}">
                <a16:creationId xmlns:a16="http://schemas.microsoft.com/office/drawing/2014/main" id="{EC221CA4-9AF6-A14F-8A0C-B8B81F875833}"/>
              </a:ext>
            </a:extLst>
          </p:cNvPr>
          <p:cNvPicPr>
            <a:picLocks noChangeAspect="1"/>
          </p:cNvPicPr>
          <p:nvPr/>
        </p:nvPicPr>
        <p:blipFill rotWithShape="1">
          <a:blip r:embed="rId2">
            <a:extLst>
              <a:ext uri="{28A0092B-C50C-407E-A947-70E740481C1C}">
                <a14:useLocalDpi xmlns:a14="http://schemas.microsoft.com/office/drawing/2010/main" val="0"/>
              </a:ext>
            </a:extLst>
          </a:blip>
          <a:srcRect t="12830" b="40067"/>
          <a:stretch/>
        </p:blipFill>
        <p:spPr>
          <a:xfrm>
            <a:off x="9132132" y="4896135"/>
            <a:ext cx="9155866" cy="5390865"/>
          </a:xfrm>
          <a:prstGeom prst="rect">
            <a:avLst/>
          </a:prstGeom>
        </p:spPr>
      </p:pic>
      <p:pic>
        <p:nvPicPr>
          <p:cNvPr id="7" name="Picture 6" descr="A group of people walking&#10;&#10;Description automatically generated">
            <a:extLst>
              <a:ext uri="{FF2B5EF4-FFF2-40B4-BE49-F238E27FC236}">
                <a16:creationId xmlns:a16="http://schemas.microsoft.com/office/drawing/2014/main" id="{1394B975-D14B-9E4A-911E-C82EA0CD0440}"/>
              </a:ext>
            </a:extLst>
          </p:cNvPr>
          <p:cNvPicPr>
            <a:picLocks noChangeAspect="1"/>
          </p:cNvPicPr>
          <p:nvPr/>
        </p:nvPicPr>
        <p:blipFill rotWithShape="1">
          <a:blip r:embed="rId3">
            <a:extLst>
              <a:ext uri="{28A0092B-C50C-407E-A947-70E740481C1C}">
                <a14:useLocalDpi xmlns:a14="http://schemas.microsoft.com/office/drawing/2010/main" val="0"/>
              </a:ext>
            </a:extLst>
          </a:blip>
          <a:srcRect t="350" r="1" b="1472"/>
          <a:stretch/>
        </p:blipFill>
        <p:spPr>
          <a:xfrm>
            <a:off x="1389054" y="13"/>
            <a:ext cx="10919869" cy="5843003"/>
          </a:xfrm>
          <a:custGeom>
            <a:avLst/>
            <a:gdLst/>
            <a:ahLst/>
            <a:cxnLst/>
            <a:rect l="l" t="t" r="r" b="b"/>
            <a:pathLst>
              <a:path w="7279913" h="3895335">
                <a:moveTo>
                  <a:pt x="0" y="0"/>
                </a:moveTo>
                <a:lnTo>
                  <a:pt x="7279913" y="0"/>
                </a:lnTo>
                <a:lnTo>
                  <a:pt x="7279913" y="3116976"/>
                </a:lnTo>
                <a:lnTo>
                  <a:pt x="5011287" y="3116976"/>
                </a:lnTo>
                <a:lnTo>
                  <a:pt x="5011287" y="3895335"/>
                </a:lnTo>
                <a:lnTo>
                  <a:pt x="0" y="3895335"/>
                </a:lnTo>
                <a:close/>
              </a:path>
            </a:pathLst>
          </a:custGeom>
        </p:spPr>
      </p:pic>
      <p:sp>
        <p:nvSpPr>
          <p:cNvPr id="14" name="Rectangle 13">
            <a:extLst>
              <a:ext uri="{FF2B5EF4-FFF2-40B4-BE49-F238E27FC236}">
                <a16:creationId xmlns:a16="http://schemas.microsoft.com/office/drawing/2014/main" id="{7F41D4CC-403D-465E-9223-3277868A5D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512125" y="965200"/>
            <a:ext cx="5775875" cy="3710276"/>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DC4C688-715E-4A31-AB90-6A5752887D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89054" y="6104133"/>
            <a:ext cx="7501779" cy="3030723"/>
          </a:xfrm>
          <a:prstGeom prst="rect">
            <a:avLst/>
          </a:prstGeom>
          <a:solidFill>
            <a:schemeClr val="bg2">
              <a:lumMod val="9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139969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B670DBD5-770C-4383-9F54-5B86E86BD5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15415" y="0"/>
            <a:ext cx="14657169" cy="10287000"/>
          </a:xfrm>
          <a:custGeom>
            <a:avLst/>
            <a:gdLst>
              <a:gd name="connsiteX0" fmla="*/ 1422188 w 9771446"/>
              <a:gd name="connsiteY0" fmla="*/ 0 h 6858000"/>
              <a:gd name="connsiteX1" fmla="*/ 8349258 w 9771446"/>
              <a:gd name="connsiteY1" fmla="*/ 0 h 6858000"/>
              <a:gd name="connsiteX2" fmla="*/ 8502224 w 9771446"/>
              <a:gd name="connsiteY2" fmla="*/ 159673 h 6858000"/>
              <a:gd name="connsiteX3" fmla="*/ 9771446 w 9771446"/>
              <a:gd name="connsiteY3" fmla="*/ 3429001 h 6858000"/>
              <a:gd name="connsiteX4" fmla="*/ 8502224 w 9771446"/>
              <a:gd name="connsiteY4" fmla="*/ 6698330 h 6858000"/>
              <a:gd name="connsiteX5" fmla="*/ 8349260 w 9771446"/>
              <a:gd name="connsiteY5" fmla="*/ 6858000 h 6858000"/>
              <a:gd name="connsiteX6" fmla="*/ 1422186 w 9771446"/>
              <a:gd name="connsiteY6" fmla="*/ 6858000 h 6858000"/>
              <a:gd name="connsiteX7" fmla="*/ 1269223 w 9771446"/>
              <a:gd name="connsiteY7" fmla="*/ 6698330 h 6858000"/>
              <a:gd name="connsiteX8" fmla="*/ 0 w 9771446"/>
              <a:gd name="connsiteY8" fmla="*/ 3429001 h 6858000"/>
              <a:gd name="connsiteX9" fmla="*/ 1269223 w 9771446"/>
              <a:gd name="connsiteY9" fmla="*/ 1596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71446" h="6858000">
                <a:moveTo>
                  <a:pt x="1422188" y="0"/>
                </a:moveTo>
                <a:lnTo>
                  <a:pt x="8349258" y="0"/>
                </a:lnTo>
                <a:lnTo>
                  <a:pt x="8502224" y="159673"/>
                </a:lnTo>
                <a:cubicBezTo>
                  <a:pt x="9290813" y="1023162"/>
                  <a:pt x="9771446" y="2170221"/>
                  <a:pt x="9771446" y="3429001"/>
                </a:cubicBezTo>
                <a:cubicBezTo>
                  <a:pt x="9771446" y="4687781"/>
                  <a:pt x="9290813" y="5834840"/>
                  <a:pt x="8502224" y="6698330"/>
                </a:cubicBezTo>
                <a:lnTo>
                  <a:pt x="8349260" y="6858000"/>
                </a:lnTo>
                <a:lnTo>
                  <a:pt x="1422186" y="6858000"/>
                </a:lnTo>
                <a:lnTo>
                  <a:pt x="1269223" y="6698330"/>
                </a:lnTo>
                <a:cubicBezTo>
                  <a:pt x="480633" y="5834840"/>
                  <a:pt x="0" y="4687781"/>
                  <a:pt x="0" y="3429001"/>
                </a:cubicBezTo>
                <a:cubicBezTo>
                  <a:pt x="0" y="2170221"/>
                  <a:pt x="480633" y="1023162"/>
                  <a:pt x="1269223" y="159673"/>
                </a:cubicBezTo>
                <a:close/>
              </a:path>
            </a:pathLst>
          </a:custGeom>
          <a:solidFill>
            <a:schemeClr val="bg1">
              <a:lumMod val="8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3" descr="A person in a garment surrounded by children&#10;&#10;Description automatically generated with low confidence">
            <a:extLst>
              <a:ext uri="{FF2B5EF4-FFF2-40B4-BE49-F238E27FC236}">
                <a16:creationId xmlns:a16="http://schemas.microsoft.com/office/drawing/2014/main" id="{349BE1BB-EC02-4245-B710-0E9626585EA8}"/>
              </a:ext>
            </a:extLst>
          </p:cNvPr>
          <p:cNvPicPr>
            <a:picLocks noChangeAspect="1"/>
          </p:cNvPicPr>
          <p:nvPr/>
        </p:nvPicPr>
        <p:blipFill rotWithShape="1">
          <a:blip r:embed="rId2">
            <a:extLst>
              <a:ext uri="{28A0092B-C50C-407E-A947-70E740481C1C}">
                <a14:useLocalDpi xmlns:a14="http://schemas.microsoft.com/office/drawing/2010/main" val="0"/>
              </a:ext>
            </a:extLst>
          </a:blip>
          <a:srcRect t="7532" r="1" b="1"/>
          <a:stretch/>
        </p:blipFill>
        <p:spPr>
          <a:xfrm>
            <a:off x="2190895" y="10"/>
            <a:ext cx="13906209" cy="10286990"/>
          </a:xfrm>
          <a:custGeom>
            <a:avLst/>
            <a:gdLst/>
            <a:ahLst/>
            <a:cxnLst/>
            <a:rect l="l" t="t" r="r" b="b"/>
            <a:pathLst>
              <a:path w="9270806" h="6858000">
                <a:moveTo>
                  <a:pt x="1503712" y="0"/>
                </a:moveTo>
                <a:lnTo>
                  <a:pt x="7767094" y="0"/>
                </a:lnTo>
                <a:lnTo>
                  <a:pt x="7913128" y="139721"/>
                </a:lnTo>
                <a:cubicBezTo>
                  <a:pt x="8751971" y="981521"/>
                  <a:pt x="9270806" y="2144457"/>
                  <a:pt x="9270806" y="3429000"/>
                </a:cubicBezTo>
                <a:cubicBezTo>
                  <a:pt x="9270806" y="4713544"/>
                  <a:pt x="8751971" y="5876479"/>
                  <a:pt x="7913128" y="6718279"/>
                </a:cubicBezTo>
                <a:lnTo>
                  <a:pt x="7767094" y="6858000"/>
                </a:lnTo>
                <a:lnTo>
                  <a:pt x="1503712" y="6858000"/>
                </a:lnTo>
                <a:lnTo>
                  <a:pt x="1357679" y="6718279"/>
                </a:lnTo>
                <a:cubicBezTo>
                  <a:pt x="518835" y="5876479"/>
                  <a:pt x="0" y="4713544"/>
                  <a:pt x="0" y="3429000"/>
                </a:cubicBezTo>
                <a:cubicBezTo>
                  <a:pt x="0" y="2144457"/>
                  <a:pt x="518835" y="981521"/>
                  <a:pt x="1357679" y="139721"/>
                </a:cubicBezTo>
                <a:close/>
              </a:path>
            </a:pathLst>
          </a:custGeom>
        </p:spPr>
      </p:pic>
    </p:spTree>
    <p:extLst>
      <p:ext uri="{BB962C8B-B14F-4D97-AF65-F5344CB8AC3E}">
        <p14:creationId xmlns:p14="http://schemas.microsoft.com/office/powerpoint/2010/main" val="20648813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9">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3428" cy="1028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Background pattern&#10;&#10;Description automatically generated">
            <a:extLst>
              <a:ext uri="{FF2B5EF4-FFF2-40B4-BE49-F238E27FC236}">
                <a16:creationId xmlns:a16="http://schemas.microsoft.com/office/drawing/2014/main" id="{0E5D5727-25B1-821A-E776-B63917BCE11C}"/>
              </a:ext>
            </a:extLst>
          </p:cNvPr>
          <p:cNvPicPr>
            <a:picLocks noChangeAspect="1"/>
          </p:cNvPicPr>
          <p:nvPr/>
        </p:nvPicPr>
        <p:blipFill rotWithShape="1">
          <a:blip r:embed="rId2">
            <a:extLst>
              <a:ext uri="{28A0092B-C50C-407E-A947-70E740481C1C}">
                <a14:useLocalDpi xmlns:a14="http://schemas.microsoft.com/office/drawing/2010/main" val="0"/>
              </a:ext>
            </a:extLst>
          </a:blip>
          <a:srcRect l="18789" r="15211" b="-1"/>
          <a:stretch/>
        </p:blipFill>
        <p:spPr>
          <a:xfrm>
            <a:off x="20" y="10"/>
            <a:ext cx="9174833" cy="10286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2" name="TextBox 1">
            <a:extLst>
              <a:ext uri="{FF2B5EF4-FFF2-40B4-BE49-F238E27FC236}">
                <a16:creationId xmlns:a16="http://schemas.microsoft.com/office/drawing/2014/main" id="{3361EE5A-7FBF-7FB0-AE6F-014ED219D1FD}"/>
              </a:ext>
            </a:extLst>
          </p:cNvPr>
          <p:cNvSpPr txBox="1"/>
          <p:nvPr/>
        </p:nvSpPr>
        <p:spPr>
          <a:xfrm>
            <a:off x="9770682" y="3499945"/>
            <a:ext cx="7260015" cy="5765499"/>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3000"/>
              <a:t>To be a FIRE Carrier is to exercise an important leadership role in the school community. FIRE carriers are students and teachers that share a passion for learning about Aboriginal culture and history and are committed to sharing this knowledge and promoting reconciliation within and beyond the school community.</a:t>
            </a:r>
          </a:p>
        </p:txBody>
      </p:sp>
    </p:spTree>
    <p:extLst>
      <p:ext uri="{BB962C8B-B14F-4D97-AF65-F5344CB8AC3E}">
        <p14:creationId xmlns:p14="http://schemas.microsoft.com/office/powerpoint/2010/main" val="3122026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3428" cy="1028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80119C73-E113-4C07-24A4-F99FDB50F241}"/>
              </a:ext>
            </a:extLst>
          </p:cNvPr>
          <p:cNvSpPr txBox="1"/>
          <p:nvPr/>
        </p:nvSpPr>
        <p:spPr>
          <a:xfrm>
            <a:off x="1257300" y="3499945"/>
            <a:ext cx="6929431" cy="5765499"/>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600"/>
              <a:t>CHILD SAFE STANDARD 5.1 is fulfilled through the FIRE carrier covenant. All schools MUST have an up-to-date Covenant to fulfill this requirement.</a:t>
            </a:r>
            <a:br>
              <a:rPr lang="en-US" sz="2600"/>
            </a:br>
            <a:r>
              <a:rPr lang="en-US" sz="2600"/>
              <a:t>Culturally safe environments</a:t>
            </a:r>
            <a:br>
              <a:rPr lang="en-US" sz="2600"/>
            </a:br>
            <a:r>
              <a:rPr lang="en-US" sz="2600"/>
              <a:t>The schools take account of and make reasonable efforts to accommodate for the diversity of all children in implementing the Child Safe Standards relating to the following standard.</a:t>
            </a:r>
          </a:p>
          <a:p>
            <a:pPr indent="-228600">
              <a:lnSpc>
                <a:spcPct val="90000"/>
              </a:lnSpc>
              <a:spcAft>
                <a:spcPts val="600"/>
              </a:spcAft>
              <a:buFont typeface="Arial" panose="020B0604020202020204" pitchFamily="34" charset="0"/>
              <a:buChar char="•"/>
            </a:pPr>
            <a:r>
              <a:rPr lang="en-US" sz="2600"/>
              <a:t>5.1 School premises must establish culturally safe environments in which the diverse and unique identities and experiences of Aboriginal children, young people, and students are respected and valued</a:t>
            </a:r>
            <a:br>
              <a:rPr lang="en-US" sz="2600"/>
            </a:br>
            <a:endParaRPr lang="en-US" sz="2600"/>
          </a:p>
        </p:txBody>
      </p:sp>
      <p:pic>
        <p:nvPicPr>
          <p:cNvPr id="4" name="Picture 3" descr="A picture containing colorful, painted&#10;&#10;Description automatically generated">
            <a:extLst>
              <a:ext uri="{FF2B5EF4-FFF2-40B4-BE49-F238E27FC236}">
                <a16:creationId xmlns:a16="http://schemas.microsoft.com/office/drawing/2014/main" id="{1B64395C-0E67-D7D7-D598-D3663F95066B}"/>
              </a:ext>
            </a:extLst>
          </p:cNvPr>
          <p:cNvPicPr>
            <a:picLocks noChangeAspect="1"/>
          </p:cNvPicPr>
          <p:nvPr/>
        </p:nvPicPr>
        <p:blipFill rotWithShape="1">
          <a:blip r:embed="rId2">
            <a:extLst>
              <a:ext uri="{28A0092B-C50C-407E-A947-70E740481C1C}">
                <a14:useLocalDpi xmlns:a14="http://schemas.microsoft.com/office/drawing/2010/main" val="0"/>
              </a:ext>
            </a:extLst>
          </a:blip>
          <a:srcRect l="28849" r="23548" b="1"/>
          <a:stretch/>
        </p:blipFill>
        <p:spPr>
          <a:xfrm>
            <a:off x="9343822" y="10"/>
            <a:ext cx="8944178" cy="10286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42738818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3428" cy="1028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Background pattern&#10;&#10;Description automatically generated">
            <a:extLst>
              <a:ext uri="{FF2B5EF4-FFF2-40B4-BE49-F238E27FC236}">
                <a16:creationId xmlns:a16="http://schemas.microsoft.com/office/drawing/2014/main" id="{8F80C8D8-7DA4-F09D-BDB9-56F8226EC8A3}"/>
              </a:ext>
            </a:extLst>
          </p:cNvPr>
          <p:cNvPicPr>
            <a:picLocks noChangeAspect="1"/>
          </p:cNvPicPr>
          <p:nvPr/>
        </p:nvPicPr>
        <p:blipFill rotWithShape="1">
          <a:blip r:embed="rId2">
            <a:extLst>
              <a:ext uri="{28A0092B-C50C-407E-A947-70E740481C1C}">
                <a14:useLocalDpi xmlns:a14="http://schemas.microsoft.com/office/drawing/2010/main" val="0"/>
              </a:ext>
            </a:extLst>
          </a:blip>
          <a:srcRect l="14403" r="19213" b="-2"/>
          <a:stretch/>
        </p:blipFill>
        <p:spPr>
          <a:xfrm>
            <a:off x="1" y="10"/>
            <a:ext cx="6986016" cy="10286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1"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46643" y="3562420"/>
            <a:ext cx="6365383" cy="27432"/>
          </a:xfrm>
          <a:custGeom>
            <a:avLst/>
            <a:gdLst>
              <a:gd name="connsiteX0" fmla="*/ 0 w 6365383"/>
              <a:gd name="connsiteY0" fmla="*/ 0 h 27432"/>
              <a:gd name="connsiteX1" fmla="*/ 636538 w 6365383"/>
              <a:gd name="connsiteY1" fmla="*/ 0 h 27432"/>
              <a:gd name="connsiteX2" fmla="*/ 1336730 w 6365383"/>
              <a:gd name="connsiteY2" fmla="*/ 0 h 27432"/>
              <a:gd name="connsiteX3" fmla="*/ 1909615 w 6365383"/>
              <a:gd name="connsiteY3" fmla="*/ 0 h 27432"/>
              <a:gd name="connsiteX4" fmla="*/ 2418846 w 6365383"/>
              <a:gd name="connsiteY4" fmla="*/ 0 h 27432"/>
              <a:gd name="connsiteX5" fmla="*/ 2928076 w 6365383"/>
              <a:gd name="connsiteY5" fmla="*/ 0 h 27432"/>
              <a:gd name="connsiteX6" fmla="*/ 3373653 w 6365383"/>
              <a:gd name="connsiteY6" fmla="*/ 0 h 27432"/>
              <a:gd name="connsiteX7" fmla="*/ 4137499 w 6365383"/>
              <a:gd name="connsiteY7" fmla="*/ 0 h 27432"/>
              <a:gd name="connsiteX8" fmla="*/ 4901345 w 6365383"/>
              <a:gd name="connsiteY8" fmla="*/ 0 h 27432"/>
              <a:gd name="connsiteX9" fmla="*/ 5665191 w 6365383"/>
              <a:gd name="connsiteY9" fmla="*/ 0 h 27432"/>
              <a:gd name="connsiteX10" fmla="*/ 6365383 w 6365383"/>
              <a:gd name="connsiteY10" fmla="*/ 0 h 27432"/>
              <a:gd name="connsiteX11" fmla="*/ 6365383 w 6365383"/>
              <a:gd name="connsiteY11" fmla="*/ 27432 h 27432"/>
              <a:gd name="connsiteX12" fmla="*/ 5728845 w 6365383"/>
              <a:gd name="connsiteY12" fmla="*/ 27432 h 27432"/>
              <a:gd name="connsiteX13" fmla="*/ 5028653 w 6365383"/>
              <a:gd name="connsiteY13" fmla="*/ 27432 h 27432"/>
              <a:gd name="connsiteX14" fmla="*/ 4583076 w 6365383"/>
              <a:gd name="connsiteY14" fmla="*/ 27432 h 27432"/>
              <a:gd name="connsiteX15" fmla="*/ 4137499 w 6365383"/>
              <a:gd name="connsiteY15" fmla="*/ 27432 h 27432"/>
              <a:gd name="connsiteX16" fmla="*/ 3691922 w 6365383"/>
              <a:gd name="connsiteY16" fmla="*/ 27432 h 27432"/>
              <a:gd name="connsiteX17" fmla="*/ 3182692 w 6365383"/>
              <a:gd name="connsiteY17" fmla="*/ 27432 h 27432"/>
              <a:gd name="connsiteX18" fmla="*/ 2673461 w 6365383"/>
              <a:gd name="connsiteY18" fmla="*/ 27432 h 27432"/>
              <a:gd name="connsiteX19" fmla="*/ 2164230 w 6365383"/>
              <a:gd name="connsiteY19" fmla="*/ 27432 h 27432"/>
              <a:gd name="connsiteX20" fmla="*/ 1655000 w 6365383"/>
              <a:gd name="connsiteY20" fmla="*/ 27432 h 27432"/>
              <a:gd name="connsiteX21" fmla="*/ 1145769 w 6365383"/>
              <a:gd name="connsiteY21" fmla="*/ 27432 h 27432"/>
              <a:gd name="connsiteX22" fmla="*/ 0 w 6365383"/>
              <a:gd name="connsiteY22" fmla="*/ 27432 h 27432"/>
              <a:gd name="connsiteX23" fmla="*/ 0 w 6365383"/>
              <a:gd name="connsiteY23" fmla="*/ 0 h 27432"/>
              <a:gd name="connsiteX0" fmla="*/ 0 w 6365383"/>
              <a:gd name="connsiteY0" fmla="*/ 0 h 27432"/>
              <a:gd name="connsiteX1" fmla="*/ 509231 w 6365383"/>
              <a:gd name="connsiteY1" fmla="*/ 0 h 27432"/>
              <a:gd name="connsiteX2" fmla="*/ 954807 w 6365383"/>
              <a:gd name="connsiteY2" fmla="*/ 0 h 27432"/>
              <a:gd name="connsiteX3" fmla="*/ 1464038 w 6365383"/>
              <a:gd name="connsiteY3" fmla="*/ 0 h 27432"/>
              <a:gd name="connsiteX4" fmla="*/ 2100576 w 6365383"/>
              <a:gd name="connsiteY4" fmla="*/ 0 h 27432"/>
              <a:gd name="connsiteX5" fmla="*/ 2800769 w 6365383"/>
              <a:gd name="connsiteY5" fmla="*/ 0 h 27432"/>
              <a:gd name="connsiteX6" fmla="*/ 3564614 w 6365383"/>
              <a:gd name="connsiteY6" fmla="*/ 0 h 27432"/>
              <a:gd name="connsiteX7" fmla="*/ 4328460 w 6365383"/>
              <a:gd name="connsiteY7" fmla="*/ 0 h 27432"/>
              <a:gd name="connsiteX8" fmla="*/ 4901345 w 6365383"/>
              <a:gd name="connsiteY8" fmla="*/ 0 h 27432"/>
              <a:gd name="connsiteX9" fmla="*/ 5601537 w 6365383"/>
              <a:gd name="connsiteY9" fmla="*/ 0 h 27432"/>
              <a:gd name="connsiteX10" fmla="*/ 6365383 w 6365383"/>
              <a:gd name="connsiteY10" fmla="*/ 0 h 27432"/>
              <a:gd name="connsiteX11" fmla="*/ 6365383 w 6365383"/>
              <a:gd name="connsiteY11" fmla="*/ 27432 h 27432"/>
              <a:gd name="connsiteX12" fmla="*/ 5728845 w 6365383"/>
              <a:gd name="connsiteY12" fmla="*/ 27432 h 27432"/>
              <a:gd name="connsiteX13" fmla="*/ 5028653 w 6365383"/>
              <a:gd name="connsiteY13" fmla="*/ 27432 h 27432"/>
              <a:gd name="connsiteX14" fmla="*/ 4455768 w 6365383"/>
              <a:gd name="connsiteY14" fmla="*/ 27432 h 27432"/>
              <a:gd name="connsiteX15" fmla="*/ 3882884 w 6365383"/>
              <a:gd name="connsiteY15" fmla="*/ 27432 h 27432"/>
              <a:gd name="connsiteX16" fmla="*/ 3119038 w 6365383"/>
              <a:gd name="connsiteY16" fmla="*/ 27432 h 27432"/>
              <a:gd name="connsiteX17" fmla="*/ 2609807 w 6365383"/>
              <a:gd name="connsiteY17" fmla="*/ 27432 h 27432"/>
              <a:gd name="connsiteX18" fmla="*/ 1909615 w 6365383"/>
              <a:gd name="connsiteY18" fmla="*/ 27432 h 27432"/>
              <a:gd name="connsiteX19" fmla="*/ 1464038 w 6365383"/>
              <a:gd name="connsiteY19" fmla="*/ 27432 h 27432"/>
              <a:gd name="connsiteX20" fmla="*/ 827500 w 6365383"/>
              <a:gd name="connsiteY20" fmla="*/ 27432 h 27432"/>
              <a:gd name="connsiteX21" fmla="*/ 0 w 6365383"/>
              <a:gd name="connsiteY21" fmla="*/ 27432 h 27432"/>
              <a:gd name="connsiteX22" fmla="*/ 0 w 6365383"/>
              <a:gd name="connsiteY22"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365383" h="27432" fill="none" extrusionOk="0">
                <a:moveTo>
                  <a:pt x="0" y="0"/>
                </a:moveTo>
                <a:cubicBezTo>
                  <a:pt x="139864" y="-13274"/>
                  <a:pt x="395058" y="31266"/>
                  <a:pt x="636538" y="0"/>
                </a:cubicBezTo>
                <a:cubicBezTo>
                  <a:pt x="865421" y="-30226"/>
                  <a:pt x="1115954" y="-15587"/>
                  <a:pt x="1336730" y="0"/>
                </a:cubicBezTo>
                <a:cubicBezTo>
                  <a:pt x="1576227" y="12258"/>
                  <a:pt x="1653566" y="-20128"/>
                  <a:pt x="1909615" y="0"/>
                </a:cubicBezTo>
                <a:cubicBezTo>
                  <a:pt x="2177382" y="24404"/>
                  <a:pt x="2285551" y="12186"/>
                  <a:pt x="2418846" y="0"/>
                </a:cubicBezTo>
                <a:cubicBezTo>
                  <a:pt x="2528927" y="19082"/>
                  <a:pt x="2738322" y="39620"/>
                  <a:pt x="2928076" y="0"/>
                </a:cubicBezTo>
                <a:cubicBezTo>
                  <a:pt x="3143030" y="-16600"/>
                  <a:pt x="3232468" y="-26735"/>
                  <a:pt x="3373653" y="0"/>
                </a:cubicBezTo>
                <a:cubicBezTo>
                  <a:pt x="3476986" y="29140"/>
                  <a:pt x="3904964" y="20265"/>
                  <a:pt x="4137499" y="0"/>
                </a:cubicBezTo>
                <a:cubicBezTo>
                  <a:pt x="4316057" y="-31678"/>
                  <a:pt x="4603238" y="57986"/>
                  <a:pt x="4901345" y="0"/>
                </a:cubicBezTo>
                <a:cubicBezTo>
                  <a:pt x="5188167" y="-16003"/>
                  <a:pt x="5460162" y="6613"/>
                  <a:pt x="5665191" y="0"/>
                </a:cubicBezTo>
                <a:cubicBezTo>
                  <a:pt x="5858106" y="8373"/>
                  <a:pt x="6057728" y="-36105"/>
                  <a:pt x="6365383" y="0"/>
                </a:cubicBezTo>
                <a:cubicBezTo>
                  <a:pt x="6366783" y="12212"/>
                  <a:pt x="6364136" y="20395"/>
                  <a:pt x="6365383" y="27432"/>
                </a:cubicBezTo>
                <a:cubicBezTo>
                  <a:pt x="6196030" y="28853"/>
                  <a:pt x="5906749" y="36029"/>
                  <a:pt x="5728845" y="27432"/>
                </a:cubicBezTo>
                <a:cubicBezTo>
                  <a:pt x="5554113" y="-15027"/>
                  <a:pt x="5178036" y="25909"/>
                  <a:pt x="5028653" y="27432"/>
                </a:cubicBezTo>
                <a:cubicBezTo>
                  <a:pt x="4891896" y="43795"/>
                  <a:pt x="4746237" y="37784"/>
                  <a:pt x="4583076" y="27432"/>
                </a:cubicBezTo>
                <a:cubicBezTo>
                  <a:pt x="4392571" y="37587"/>
                  <a:pt x="4312475" y="23043"/>
                  <a:pt x="4137499" y="27432"/>
                </a:cubicBezTo>
                <a:cubicBezTo>
                  <a:pt x="3979147" y="30659"/>
                  <a:pt x="3894684" y="27946"/>
                  <a:pt x="3691922" y="27432"/>
                </a:cubicBezTo>
                <a:cubicBezTo>
                  <a:pt x="3470223" y="38612"/>
                  <a:pt x="3364363" y="39145"/>
                  <a:pt x="3182692" y="27432"/>
                </a:cubicBezTo>
                <a:cubicBezTo>
                  <a:pt x="3020741" y="35057"/>
                  <a:pt x="2944258" y="54287"/>
                  <a:pt x="2673461" y="27432"/>
                </a:cubicBezTo>
                <a:cubicBezTo>
                  <a:pt x="2420261" y="11338"/>
                  <a:pt x="2407951" y="46030"/>
                  <a:pt x="2164230" y="27432"/>
                </a:cubicBezTo>
                <a:cubicBezTo>
                  <a:pt x="1925926" y="2609"/>
                  <a:pt x="1852591" y="40"/>
                  <a:pt x="1655000" y="27432"/>
                </a:cubicBezTo>
                <a:cubicBezTo>
                  <a:pt x="1452031" y="62810"/>
                  <a:pt x="1384098" y="47641"/>
                  <a:pt x="1145769" y="27432"/>
                </a:cubicBezTo>
                <a:cubicBezTo>
                  <a:pt x="918825" y="-10093"/>
                  <a:pt x="427875" y="23589"/>
                  <a:pt x="0" y="27432"/>
                </a:cubicBezTo>
                <a:cubicBezTo>
                  <a:pt x="-395" y="23124"/>
                  <a:pt x="1121" y="8148"/>
                  <a:pt x="0" y="0"/>
                </a:cubicBezTo>
                <a:close/>
              </a:path>
              <a:path w="6365383" h="27432" stroke="0" extrusionOk="0">
                <a:moveTo>
                  <a:pt x="0" y="0"/>
                </a:moveTo>
                <a:cubicBezTo>
                  <a:pt x="147179" y="14788"/>
                  <a:pt x="300981" y="1719"/>
                  <a:pt x="509231" y="0"/>
                </a:cubicBezTo>
                <a:cubicBezTo>
                  <a:pt x="711030" y="-3388"/>
                  <a:pt x="798609" y="-8246"/>
                  <a:pt x="954807" y="0"/>
                </a:cubicBezTo>
                <a:cubicBezTo>
                  <a:pt x="1101646" y="4056"/>
                  <a:pt x="1302660" y="11468"/>
                  <a:pt x="1464038" y="0"/>
                </a:cubicBezTo>
                <a:cubicBezTo>
                  <a:pt x="1594934" y="-11865"/>
                  <a:pt x="1936948" y="-38656"/>
                  <a:pt x="2100576" y="0"/>
                </a:cubicBezTo>
                <a:cubicBezTo>
                  <a:pt x="2251317" y="16246"/>
                  <a:pt x="2605202" y="-30006"/>
                  <a:pt x="2800769" y="0"/>
                </a:cubicBezTo>
                <a:cubicBezTo>
                  <a:pt x="2952324" y="59869"/>
                  <a:pt x="3353392" y="-26257"/>
                  <a:pt x="3564614" y="0"/>
                </a:cubicBezTo>
                <a:cubicBezTo>
                  <a:pt x="3785097" y="31132"/>
                  <a:pt x="4148552" y="11516"/>
                  <a:pt x="4328460" y="0"/>
                </a:cubicBezTo>
                <a:cubicBezTo>
                  <a:pt x="4524659" y="26272"/>
                  <a:pt x="4681746" y="-30210"/>
                  <a:pt x="4901345" y="0"/>
                </a:cubicBezTo>
                <a:cubicBezTo>
                  <a:pt x="5139281" y="-5228"/>
                  <a:pt x="5379645" y="48641"/>
                  <a:pt x="5601537" y="0"/>
                </a:cubicBezTo>
                <a:cubicBezTo>
                  <a:pt x="5772798" y="-17826"/>
                  <a:pt x="5986596" y="12703"/>
                  <a:pt x="6365383" y="0"/>
                </a:cubicBezTo>
                <a:cubicBezTo>
                  <a:pt x="6365646" y="13525"/>
                  <a:pt x="6366051" y="14381"/>
                  <a:pt x="6365383" y="27432"/>
                </a:cubicBezTo>
                <a:cubicBezTo>
                  <a:pt x="6203321" y="-970"/>
                  <a:pt x="5868898" y="67226"/>
                  <a:pt x="5728845" y="27432"/>
                </a:cubicBezTo>
                <a:cubicBezTo>
                  <a:pt x="5591780" y="9965"/>
                  <a:pt x="5264572" y="-28609"/>
                  <a:pt x="5028653" y="27432"/>
                </a:cubicBezTo>
                <a:cubicBezTo>
                  <a:pt x="4787665" y="58012"/>
                  <a:pt x="4687933" y="31160"/>
                  <a:pt x="4455768" y="27432"/>
                </a:cubicBezTo>
                <a:cubicBezTo>
                  <a:pt x="4246651" y="45673"/>
                  <a:pt x="4058997" y="24741"/>
                  <a:pt x="3882884" y="27432"/>
                </a:cubicBezTo>
                <a:cubicBezTo>
                  <a:pt x="3727448" y="49182"/>
                  <a:pt x="3285783" y="-46495"/>
                  <a:pt x="3119038" y="27432"/>
                </a:cubicBezTo>
                <a:cubicBezTo>
                  <a:pt x="2953443" y="68374"/>
                  <a:pt x="2785274" y="26827"/>
                  <a:pt x="2609807" y="27432"/>
                </a:cubicBezTo>
                <a:cubicBezTo>
                  <a:pt x="2437623" y="17494"/>
                  <a:pt x="2055549" y="12675"/>
                  <a:pt x="1909615" y="27432"/>
                </a:cubicBezTo>
                <a:cubicBezTo>
                  <a:pt x="1763049" y="30976"/>
                  <a:pt x="1662669" y="42757"/>
                  <a:pt x="1464038" y="27432"/>
                </a:cubicBezTo>
                <a:cubicBezTo>
                  <a:pt x="1260084" y="22226"/>
                  <a:pt x="1109619" y="28481"/>
                  <a:pt x="827500" y="27432"/>
                </a:cubicBezTo>
                <a:cubicBezTo>
                  <a:pt x="569713" y="109845"/>
                  <a:pt x="372632" y="34847"/>
                  <a:pt x="0" y="27432"/>
                </a:cubicBezTo>
                <a:cubicBezTo>
                  <a:pt x="171" y="21236"/>
                  <a:pt x="1539" y="7034"/>
                  <a:pt x="0" y="0"/>
                </a:cubicBezTo>
                <a:close/>
              </a:path>
              <a:path w="6365383" h="27432" fill="none" stroke="0" extrusionOk="0">
                <a:moveTo>
                  <a:pt x="0" y="0"/>
                </a:moveTo>
                <a:cubicBezTo>
                  <a:pt x="148114" y="-21488"/>
                  <a:pt x="370663" y="-8727"/>
                  <a:pt x="636538" y="0"/>
                </a:cubicBezTo>
                <a:cubicBezTo>
                  <a:pt x="871556" y="-17330"/>
                  <a:pt x="1052092" y="15989"/>
                  <a:pt x="1336730" y="0"/>
                </a:cubicBezTo>
                <a:cubicBezTo>
                  <a:pt x="1588412" y="2572"/>
                  <a:pt x="1638947" y="-17048"/>
                  <a:pt x="1909615" y="0"/>
                </a:cubicBezTo>
                <a:cubicBezTo>
                  <a:pt x="2172941" y="24803"/>
                  <a:pt x="2282833" y="9071"/>
                  <a:pt x="2418846" y="0"/>
                </a:cubicBezTo>
                <a:cubicBezTo>
                  <a:pt x="2579346" y="3160"/>
                  <a:pt x="2717736" y="1190"/>
                  <a:pt x="2928076" y="0"/>
                </a:cubicBezTo>
                <a:cubicBezTo>
                  <a:pt x="3134890" y="-30280"/>
                  <a:pt x="3231966" y="-8101"/>
                  <a:pt x="3373653" y="0"/>
                </a:cubicBezTo>
                <a:cubicBezTo>
                  <a:pt x="3520675" y="18506"/>
                  <a:pt x="3921804" y="-22426"/>
                  <a:pt x="4137499" y="0"/>
                </a:cubicBezTo>
                <a:cubicBezTo>
                  <a:pt x="4327702" y="-4501"/>
                  <a:pt x="4648089" y="-21054"/>
                  <a:pt x="4901345" y="0"/>
                </a:cubicBezTo>
                <a:cubicBezTo>
                  <a:pt x="5189079" y="-51139"/>
                  <a:pt x="5468836" y="-33950"/>
                  <a:pt x="5665191" y="0"/>
                </a:cubicBezTo>
                <a:cubicBezTo>
                  <a:pt x="5844792" y="63"/>
                  <a:pt x="6072101" y="-28741"/>
                  <a:pt x="6365383" y="0"/>
                </a:cubicBezTo>
                <a:cubicBezTo>
                  <a:pt x="6367575" y="13041"/>
                  <a:pt x="6363079" y="19728"/>
                  <a:pt x="6365383" y="27432"/>
                </a:cubicBezTo>
                <a:cubicBezTo>
                  <a:pt x="6168648" y="44849"/>
                  <a:pt x="5908689" y="57652"/>
                  <a:pt x="5728845" y="27432"/>
                </a:cubicBezTo>
                <a:cubicBezTo>
                  <a:pt x="5514647" y="19350"/>
                  <a:pt x="5183114" y="52441"/>
                  <a:pt x="5028653" y="27432"/>
                </a:cubicBezTo>
                <a:cubicBezTo>
                  <a:pt x="4886167" y="25261"/>
                  <a:pt x="4770301" y="25272"/>
                  <a:pt x="4583076" y="27432"/>
                </a:cubicBezTo>
                <a:cubicBezTo>
                  <a:pt x="4392628" y="11049"/>
                  <a:pt x="4297840" y="28137"/>
                  <a:pt x="4137499" y="27432"/>
                </a:cubicBezTo>
                <a:cubicBezTo>
                  <a:pt x="3979033" y="11832"/>
                  <a:pt x="3882658" y="26685"/>
                  <a:pt x="3691922" y="27432"/>
                </a:cubicBezTo>
                <a:cubicBezTo>
                  <a:pt x="3476522" y="54227"/>
                  <a:pt x="3338609" y="9824"/>
                  <a:pt x="3182692" y="27432"/>
                </a:cubicBezTo>
                <a:cubicBezTo>
                  <a:pt x="3007853" y="18413"/>
                  <a:pt x="2928857" y="26610"/>
                  <a:pt x="2673461" y="27432"/>
                </a:cubicBezTo>
                <a:cubicBezTo>
                  <a:pt x="2424071" y="7914"/>
                  <a:pt x="2403871" y="41450"/>
                  <a:pt x="2164230" y="27432"/>
                </a:cubicBezTo>
                <a:cubicBezTo>
                  <a:pt x="1915627" y="-2904"/>
                  <a:pt x="1835137" y="-6999"/>
                  <a:pt x="1655000" y="27432"/>
                </a:cubicBezTo>
                <a:cubicBezTo>
                  <a:pt x="1483520" y="44054"/>
                  <a:pt x="1385338" y="30109"/>
                  <a:pt x="1145769" y="27432"/>
                </a:cubicBezTo>
                <a:cubicBezTo>
                  <a:pt x="944537" y="-28238"/>
                  <a:pt x="362674" y="78873"/>
                  <a:pt x="0" y="27432"/>
                </a:cubicBezTo>
                <a:cubicBezTo>
                  <a:pt x="-1063" y="21428"/>
                  <a:pt x="-579" y="8264"/>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custGeom>
                    <a:avLst/>
                    <a:gdLst>
                      <a:gd name="connsiteX0" fmla="*/ 0 w 6365383"/>
                      <a:gd name="connsiteY0" fmla="*/ 0 h 27432"/>
                      <a:gd name="connsiteX1" fmla="*/ 636538 w 6365383"/>
                      <a:gd name="connsiteY1" fmla="*/ 0 h 27432"/>
                      <a:gd name="connsiteX2" fmla="*/ 1336730 w 6365383"/>
                      <a:gd name="connsiteY2" fmla="*/ 0 h 27432"/>
                      <a:gd name="connsiteX3" fmla="*/ 1909615 w 6365383"/>
                      <a:gd name="connsiteY3" fmla="*/ 0 h 27432"/>
                      <a:gd name="connsiteX4" fmla="*/ 2418846 w 6365383"/>
                      <a:gd name="connsiteY4" fmla="*/ 0 h 27432"/>
                      <a:gd name="connsiteX5" fmla="*/ 2928076 w 6365383"/>
                      <a:gd name="connsiteY5" fmla="*/ 0 h 27432"/>
                      <a:gd name="connsiteX6" fmla="*/ 3373653 w 6365383"/>
                      <a:gd name="connsiteY6" fmla="*/ 0 h 27432"/>
                      <a:gd name="connsiteX7" fmla="*/ 4137499 w 6365383"/>
                      <a:gd name="connsiteY7" fmla="*/ 0 h 27432"/>
                      <a:gd name="connsiteX8" fmla="*/ 4901345 w 6365383"/>
                      <a:gd name="connsiteY8" fmla="*/ 0 h 27432"/>
                      <a:gd name="connsiteX9" fmla="*/ 5665191 w 6365383"/>
                      <a:gd name="connsiteY9" fmla="*/ 0 h 27432"/>
                      <a:gd name="connsiteX10" fmla="*/ 6365383 w 6365383"/>
                      <a:gd name="connsiteY10" fmla="*/ 0 h 27432"/>
                      <a:gd name="connsiteX11" fmla="*/ 6365383 w 6365383"/>
                      <a:gd name="connsiteY11" fmla="*/ 27432 h 27432"/>
                      <a:gd name="connsiteX12" fmla="*/ 5728845 w 6365383"/>
                      <a:gd name="connsiteY12" fmla="*/ 27432 h 27432"/>
                      <a:gd name="connsiteX13" fmla="*/ 5028653 w 6365383"/>
                      <a:gd name="connsiteY13" fmla="*/ 27432 h 27432"/>
                      <a:gd name="connsiteX14" fmla="*/ 4583076 w 6365383"/>
                      <a:gd name="connsiteY14" fmla="*/ 27432 h 27432"/>
                      <a:gd name="connsiteX15" fmla="*/ 4137499 w 6365383"/>
                      <a:gd name="connsiteY15" fmla="*/ 27432 h 27432"/>
                      <a:gd name="connsiteX16" fmla="*/ 3691922 w 6365383"/>
                      <a:gd name="connsiteY16" fmla="*/ 27432 h 27432"/>
                      <a:gd name="connsiteX17" fmla="*/ 3182692 w 6365383"/>
                      <a:gd name="connsiteY17" fmla="*/ 27432 h 27432"/>
                      <a:gd name="connsiteX18" fmla="*/ 2673461 w 6365383"/>
                      <a:gd name="connsiteY18" fmla="*/ 27432 h 27432"/>
                      <a:gd name="connsiteX19" fmla="*/ 2164230 w 6365383"/>
                      <a:gd name="connsiteY19" fmla="*/ 27432 h 27432"/>
                      <a:gd name="connsiteX20" fmla="*/ 1655000 w 6365383"/>
                      <a:gd name="connsiteY20" fmla="*/ 27432 h 27432"/>
                      <a:gd name="connsiteX21" fmla="*/ 1145769 w 6365383"/>
                      <a:gd name="connsiteY21" fmla="*/ 27432 h 27432"/>
                      <a:gd name="connsiteX22" fmla="*/ 0 w 6365383"/>
                      <a:gd name="connsiteY22" fmla="*/ 27432 h 27432"/>
                      <a:gd name="connsiteX23" fmla="*/ 0 w 6365383"/>
                      <a:gd name="connsiteY23"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365383" h="27432" fill="none" extrusionOk="0">
                        <a:moveTo>
                          <a:pt x="0" y="0"/>
                        </a:moveTo>
                        <a:cubicBezTo>
                          <a:pt x="164014" y="-28800"/>
                          <a:pt x="392589" y="16597"/>
                          <a:pt x="636538" y="0"/>
                        </a:cubicBezTo>
                        <a:cubicBezTo>
                          <a:pt x="880487" y="-16597"/>
                          <a:pt x="1095224" y="-7871"/>
                          <a:pt x="1336730" y="0"/>
                        </a:cubicBezTo>
                        <a:cubicBezTo>
                          <a:pt x="1578236" y="7871"/>
                          <a:pt x="1649337" y="-22384"/>
                          <a:pt x="1909615" y="0"/>
                        </a:cubicBezTo>
                        <a:cubicBezTo>
                          <a:pt x="2169893" y="22384"/>
                          <a:pt x="2279697" y="7436"/>
                          <a:pt x="2418846" y="0"/>
                        </a:cubicBezTo>
                        <a:cubicBezTo>
                          <a:pt x="2557995" y="-7436"/>
                          <a:pt x="2719158" y="24395"/>
                          <a:pt x="2928076" y="0"/>
                        </a:cubicBezTo>
                        <a:cubicBezTo>
                          <a:pt x="3136994" y="-24395"/>
                          <a:pt x="3236398" y="-16046"/>
                          <a:pt x="3373653" y="0"/>
                        </a:cubicBezTo>
                        <a:cubicBezTo>
                          <a:pt x="3510908" y="16046"/>
                          <a:pt x="3933654" y="-18835"/>
                          <a:pt x="4137499" y="0"/>
                        </a:cubicBezTo>
                        <a:cubicBezTo>
                          <a:pt x="4341344" y="18835"/>
                          <a:pt x="4634949" y="16518"/>
                          <a:pt x="4901345" y="0"/>
                        </a:cubicBezTo>
                        <a:cubicBezTo>
                          <a:pt x="5167741" y="-16518"/>
                          <a:pt x="5482502" y="-23233"/>
                          <a:pt x="5665191" y="0"/>
                        </a:cubicBezTo>
                        <a:cubicBezTo>
                          <a:pt x="5847880" y="23233"/>
                          <a:pt x="6038909" y="-19558"/>
                          <a:pt x="6365383" y="0"/>
                        </a:cubicBezTo>
                        <a:cubicBezTo>
                          <a:pt x="6366317" y="12270"/>
                          <a:pt x="6364320" y="20068"/>
                          <a:pt x="6365383" y="27432"/>
                        </a:cubicBezTo>
                        <a:cubicBezTo>
                          <a:pt x="6160909" y="45028"/>
                          <a:pt x="5918554" y="42323"/>
                          <a:pt x="5728845" y="27432"/>
                        </a:cubicBezTo>
                        <a:cubicBezTo>
                          <a:pt x="5539136" y="12541"/>
                          <a:pt x="5172149" y="23835"/>
                          <a:pt x="5028653" y="27432"/>
                        </a:cubicBezTo>
                        <a:cubicBezTo>
                          <a:pt x="4885157" y="31029"/>
                          <a:pt x="4768966" y="33290"/>
                          <a:pt x="4583076" y="27432"/>
                        </a:cubicBezTo>
                        <a:cubicBezTo>
                          <a:pt x="4397186" y="21574"/>
                          <a:pt x="4295537" y="38724"/>
                          <a:pt x="4137499" y="27432"/>
                        </a:cubicBezTo>
                        <a:cubicBezTo>
                          <a:pt x="3979461" y="16140"/>
                          <a:pt x="3895902" y="23317"/>
                          <a:pt x="3691922" y="27432"/>
                        </a:cubicBezTo>
                        <a:cubicBezTo>
                          <a:pt x="3487942" y="31547"/>
                          <a:pt x="3348597" y="42606"/>
                          <a:pt x="3182692" y="27432"/>
                        </a:cubicBezTo>
                        <a:cubicBezTo>
                          <a:pt x="3016787" y="12259"/>
                          <a:pt x="2922425" y="45987"/>
                          <a:pt x="2673461" y="27432"/>
                        </a:cubicBezTo>
                        <a:cubicBezTo>
                          <a:pt x="2424497" y="8877"/>
                          <a:pt x="2406338" y="46461"/>
                          <a:pt x="2164230" y="27432"/>
                        </a:cubicBezTo>
                        <a:cubicBezTo>
                          <a:pt x="1922122" y="8403"/>
                          <a:pt x="1843534" y="2368"/>
                          <a:pt x="1655000" y="27432"/>
                        </a:cubicBezTo>
                        <a:cubicBezTo>
                          <a:pt x="1466466" y="52497"/>
                          <a:pt x="1384300" y="39658"/>
                          <a:pt x="1145769" y="27432"/>
                        </a:cubicBezTo>
                        <a:cubicBezTo>
                          <a:pt x="907238" y="15206"/>
                          <a:pt x="344177" y="36391"/>
                          <a:pt x="0" y="27432"/>
                        </a:cubicBezTo>
                        <a:cubicBezTo>
                          <a:pt x="-1194" y="21937"/>
                          <a:pt x="1202" y="7917"/>
                          <a:pt x="0" y="0"/>
                        </a:cubicBezTo>
                        <a:close/>
                      </a:path>
                      <a:path w="6365383" h="27432" stroke="0" extrusionOk="0">
                        <a:moveTo>
                          <a:pt x="0" y="0"/>
                        </a:moveTo>
                        <a:cubicBezTo>
                          <a:pt x="152654" y="12967"/>
                          <a:pt x="297359" y="-4977"/>
                          <a:pt x="509231" y="0"/>
                        </a:cubicBezTo>
                        <a:cubicBezTo>
                          <a:pt x="721103" y="4977"/>
                          <a:pt x="792740" y="-12744"/>
                          <a:pt x="954807" y="0"/>
                        </a:cubicBezTo>
                        <a:cubicBezTo>
                          <a:pt x="1116874" y="12744"/>
                          <a:pt x="1322429" y="24743"/>
                          <a:pt x="1464038" y="0"/>
                        </a:cubicBezTo>
                        <a:cubicBezTo>
                          <a:pt x="1605647" y="-24743"/>
                          <a:pt x="1947393" y="-20672"/>
                          <a:pt x="2100576" y="0"/>
                        </a:cubicBezTo>
                        <a:cubicBezTo>
                          <a:pt x="2253759" y="20672"/>
                          <a:pt x="2622231" y="-30966"/>
                          <a:pt x="2800769" y="0"/>
                        </a:cubicBezTo>
                        <a:cubicBezTo>
                          <a:pt x="2979307" y="30966"/>
                          <a:pt x="3356872" y="-13631"/>
                          <a:pt x="3564614" y="0"/>
                        </a:cubicBezTo>
                        <a:cubicBezTo>
                          <a:pt x="3772356" y="13631"/>
                          <a:pt x="4163183" y="-4973"/>
                          <a:pt x="4328460" y="0"/>
                        </a:cubicBezTo>
                        <a:cubicBezTo>
                          <a:pt x="4493737" y="4973"/>
                          <a:pt x="4672761" y="-9287"/>
                          <a:pt x="4901345" y="0"/>
                        </a:cubicBezTo>
                        <a:cubicBezTo>
                          <a:pt x="5129930" y="9287"/>
                          <a:pt x="5395146" y="9436"/>
                          <a:pt x="5601537" y="0"/>
                        </a:cubicBezTo>
                        <a:cubicBezTo>
                          <a:pt x="5807928" y="-9436"/>
                          <a:pt x="5983747" y="-13862"/>
                          <a:pt x="6365383" y="0"/>
                        </a:cubicBezTo>
                        <a:cubicBezTo>
                          <a:pt x="6365699" y="13405"/>
                          <a:pt x="6365869" y="14360"/>
                          <a:pt x="6365383" y="27432"/>
                        </a:cubicBezTo>
                        <a:cubicBezTo>
                          <a:pt x="6195306" y="29393"/>
                          <a:pt x="5872535" y="56613"/>
                          <a:pt x="5728845" y="27432"/>
                        </a:cubicBezTo>
                        <a:cubicBezTo>
                          <a:pt x="5585155" y="-1749"/>
                          <a:pt x="5272464" y="11679"/>
                          <a:pt x="5028653" y="27432"/>
                        </a:cubicBezTo>
                        <a:cubicBezTo>
                          <a:pt x="4784842" y="43185"/>
                          <a:pt x="4688244" y="28658"/>
                          <a:pt x="4455768" y="27432"/>
                        </a:cubicBezTo>
                        <a:cubicBezTo>
                          <a:pt x="4223293" y="26206"/>
                          <a:pt x="4032880" y="15477"/>
                          <a:pt x="3882884" y="27432"/>
                        </a:cubicBezTo>
                        <a:cubicBezTo>
                          <a:pt x="3732888" y="39387"/>
                          <a:pt x="3278726" y="-7170"/>
                          <a:pt x="3119038" y="27432"/>
                        </a:cubicBezTo>
                        <a:cubicBezTo>
                          <a:pt x="2959350" y="62034"/>
                          <a:pt x="2786856" y="40315"/>
                          <a:pt x="2609807" y="27432"/>
                        </a:cubicBezTo>
                        <a:cubicBezTo>
                          <a:pt x="2432758" y="14549"/>
                          <a:pt x="2064373" y="16547"/>
                          <a:pt x="1909615" y="27432"/>
                        </a:cubicBezTo>
                        <a:cubicBezTo>
                          <a:pt x="1754857" y="38317"/>
                          <a:pt x="1663685" y="27374"/>
                          <a:pt x="1464038" y="27432"/>
                        </a:cubicBezTo>
                        <a:cubicBezTo>
                          <a:pt x="1264391" y="27490"/>
                          <a:pt x="1071013" y="1487"/>
                          <a:pt x="827500" y="27432"/>
                        </a:cubicBezTo>
                        <a:cubicBezTo>
                          <a:pt x="583987" y="53377"/>
                          <a:pt x="349818" y="3910"/>
                          <a:pt x="0" y="27432"/>
                        </a:cubicBezTo>
                        <a:cubicBezTo>
                          <a:pt x="-116" y="21844"/>
                          <a:pt x="591" y="6534"/>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57B39263-1BBB-93EA-6E49-9942FB7623AE}"/>
              </a:ext>
            </a:extLst>
          </p:cNvPr>
          <p:cNvSpPr txBox="1"/>
          <p:nvPr/>
        </p:nvSpPr>
        <p:spPr>
          <a:xfrm>
            <a:off x="7946643" y="4059936"/>
            <a:ext cx="9376665" cy="5225796"/>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3100"/>
              <a:t>Actions</a:t>
            </a:r>
            <a:br>
              <a:rPr lang="en-US" sz="3100"/>
            </a:br>
            <a:r>
              <a:rPr lang="en-US" sz="3100"/>
              <a:t>1. In endorsing and documenting the following activities contained within this FIRE Carrier covenant, Our School commits to completing or putting steps in place to complete all actions through measurable targets outlined by the dates set out in the timeline included.</a:t>
            </a:r>
            <a:br>
              <a:rPr lang="en-US" sz="3100"/>
            </a:br>
            <a:r>
              <a:rPr lang="en-US" sz="3100"/>
              <a:t>2. This FIRE Carrier covenant will be made accessible on the school’s website to ensure adherence to the child safe standard referred to in the document.</a:t>
            </a:r>
            <a:br>
              <a:rPr lang="en-US" sz="3100"/>
            </a:br>
            <a:r>
              <a:rPr lang="en-US" sz="3100"/>
              <a:t>3. A review at the end of the school year will be conducted and the plan will be updated and passed to the following year's FIRE Carrier coordinator?</a:t>
            </a:r>
          </a:p>
        </p:txBody>
      </p:sp>
    </p:spTree>
    <p:extLst>
      <p:ext uri="{BB962C8B-B14F-4D97-AF65-F5344CB8AC3E}">
        <p14:creationId xmlns:p14="http://schemas.microsoft.com/office/powerpoint/2010/main" val="4251529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242933"/>
        </a:solidFill>
        <a:effectLst/>
      </p:bgPr>
    </p:bg>
    <p:spTree>
      <p:nvGrpSpPr>
        <p:cNvPr id="1" name=""/>
        <p:cNvGrpSpPr/>
        <p:nvPr/>
      </p:nvGrpSpPr>
      <p:grpSpPr>
        <a:xfrm>
          <a:off x="0" y="0"/>
          <a:ext cx="0" cy="0"/>
          <a:chOff x="0" y="0"/>
          <a:chExt cx="0" cy="0"/>
        </a:xfrm>
      </p:grpSpPr>
      <p:pic>
        <p:nvPicPr>
          <p:cNvPr id="22" name="Picture 21" descr="A close-up of some papers&#10;&#10;Description automatically generated with low confidence">
            <a:extLst>
              <a:ext uri="{FF2B5EF4-FFF2-40B4-BE49-F238E27FC236}">
                <a16:creationId xmlns:a16="http://schemas.microsoft.com/office/drawing/2014/main" id="{69B5C0BF-4F77-B547-A0C7-9DDE168562CB}"/>
              </a:ext>
            </a:extLst>
          </p:cNvPr>
          <p:cNvPicPr>
            <a:picLocks noChangeAspect="1"/>
          </p:cNvPicPr>
          <p:nvPr/>
        </p:nvPicPr>
        <p:blipFill rotWithShape="1">
          <a:blip r:embed="rId2">
            <a:extLst>
              <a:ext uri="{28A0092B-C50C-407E-A947-70E740481C1C}">
                <a14:useLocalDpi xmlns:a14="http://schemas.microsoft.com/office/drawing/2010/main" val="0"/>
              </a:ext>
            </a:extLst>
          </a:blip>
          <a:srcRect l="10498" r="16007"/>
          <a:stretch/>
        </p:blipFill>
        <p:spPr>
          <a:xfrm>
            <a:off x="5345327" y="370314"/>
            <a:ext cx="7023034" cy="721999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854ECEBE-9353-406C-9313-02A517A310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00" cy="10287000"/>
          </a:xfrm>
          <a:prstGeom prst="rect">
            <a:avLst/>
          </a:pr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Meiryo"/>
            </a:endParaRPr>
          </a:p>
        </p:txBody>
      </p:sp>
      <p:sp>
        <p:nvSpPr>
          <p:cNvPr id="17" name="Freeform: Shape 16">
            <a:extLst>
              <a:ext uri="{FF2B5EF4-FFF2-40B4-BE49-F238E27FC236}">
                <a16:creationId xmlns:a16="http://schemas.microsoft.com/office/drawing/2014/main" id="{86806086-A782-4311-A63B-1A68574D80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53" y="-23851"/>
            <a:ext cx="9867505" cy="8722336"/>
          </a:xfrm>
          <a:custGeom>
            <a:avLst/>
            <a:gdLst>
              <a:gd name="connsiteX0" fmla="*/ 1667657 w 6578337"/>
              <a:gd name="connsiteY0" fmla="*/ 0 h 5814891"/>
              <a:gd name="connsiteX1" fmla="*/ 5296215 w 6578337"/>
              <a:gd name="connsiteY1" fmla="*/ 0 h 5814891"/>
              <a:gd name="connsiteX2" fmla="*/ 5354505 w 6578337"/>
              <a:gd name="connsiteY2" fmla="*/ 38974 h 5814891"/>
              <a:gd name="connsiteX3" fmla="*/ 5772761 w 6578337"/>
              <a:gd name="connsiteY3" fmla="*/ 430996 h 5814891"/>
              <a:gd name="connsiteX4" fmla="*/ 6578337 w 6578337"/>
              <a:gd name="connsiteY4" fmla="*/ 2842158 h 5814891"/>
              <a:gd name="connsiteX5" fmla="*/ 6219497 w 6578337"/>
              <a:gd name="connsiteY5" fmla="*/ 3831001 h 5814891"/>
              <a:gd name="connsiteX6" fmla="*/ 5157059 w 6578337"/>
              <a:gd name="connsiteY6" fmla="*/ 4751758 h 5814891"/>
              <a:gd name="connsiteX7" fmla="*/ 4923464 w 6578337"/>
              <a:gd name="connsiteY7" fmla="*/ 4927890 h 5814891"/>
              <a:gd name="connsiteX8" fmla="*/ 3004017 w 6578337"/>
              <a:gd name="connsiteY8" fmla="*/ 5814891 h 5814891"/>
              <a:gd name="connsiteX9" fmla="*/ 475534 w 6578337"/>
              <a:gd name="connsiteY9" fmla="*/ 4373098 h 5814891"/>
              <a:gd name="connsiteX10" fmla="*/ 206071 w 6578337"/>
              <a:gd name="connsiteY10" fmla="*/ 4004246 h 5814891"/>
              <a:gd name="connsiteX11" fmla="*/ 79385 w 6578337"/>
              <a:gd name="connsiteY11" fmla="*/ 3833508 h 5814891"/>
              <a:gd name="connsiteX12" fmla="*/ 0 w 6578337"/>
              <a:gd name="connsiteY12" fmla="*/ 3721725 h 5814891"/>
              <a:gd name="connsiteX13" fmla="*/ 0 w 6578337"/>
              <a:gd name="connsiteY13" fmla="*/ 1581323 h 5814891"/>
              <a:gd name="connsiteX14" fmla="*/ 168477 w 6578337"/>
              <a:gd name="connsiteY14" fmla="*/ 1300525 h 5814891"/>
              <a:gd name="connsiteX15" fmla="*/ 885512 w 6578337"/>
              <a:gd name="connsiteY15" fmla="*/ 515238 h 5814891"/>
              <a:gd name="connsiteX16" fmla="*/ 1494824 w 6578337"/>
              <a:gd name="connsiteY16" fmla="*/ 90742 h 5814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578337" h="5814891">
                <a:moveTo>
                  <a:pt x="1667657" y="0"/>
                </a:moveTo>
                <a:lnTo>
                  <a:pt x="5296215" y="0"/>
                </a:lnTo>
                <a:lnTo>
                  <a:pt x="5354505" y="38974"/>
                </a:lnTo>
                <a:cubicBezTo>
                  <a:pt x="5505893" y="152699"/>
                  <a:pt x="5645664" y="283643"/>
                  <a:pt x="5772761" y="430996"/>
                </a:cubicBezTo>
                <a:cubicBezTo>
                  <a:pt x="6292274" y="1033532"/>
                  <a:pt x="6578337" y="1889809"/>
                  <a:pt x="6578337" y="2842158"/>
                </a:cubicBezTo>
                <a:cubicBezTo>
                  <a:pt x="6578337" y="3222117"/>
                  <a:pt x="6467617" y="3527065"/>
                  <a:pt x="6219497" y="3831001"/>
                </a:cubicBezTo>
                <a:cubicBezTo>
                  <a:pt x="5959965" y="4148933"/>
                  <a:pt x="5569997" y="4441763"/>
                  <a:pt x="5157059" y="4751758"/>
                </a:cubicBezTo>
                <a:cubicBezTo>
                  <a:pt x="5080873" y="4808882"/>
                  <a:pt x="5002168" y="4868026"/>
                  <a:pt x="4923464" y="4927890"/>
                </a:cubicBezTo>
                <a:cubicBezTo>
                  <a:pt x="4218974" y="5463640"/>
                  <a:pt x="3704799" y="5814891"/>
                  <a:pt x="3004017" y="5814891"/>
                </a:cubicBezTo>
                <a:cubicBezTo>
                  <a:pt x="1936240" y="5814891"/>
                  <a:pt x="1180025" y="5383723"/>
                  <a:pt x="475534" y="4373098"/>
                </a:cubicBezTo>
                <a:cubicBezTo>
                  <a:pt x="383343" y="4240819"/>
                  <a:pt x="293225" y="4120515"/>
                  <a:pt x="206071" y="4004246"/>
                </a:cubicBezTo>
                <a:cubicBezTo>
                  <a:pt x="160920" y="3943985"/>
                  <a:pt x="118700" y="3887339"/>
                  <a:pt x="79385" y="3833508"/>
                </a:cubicBezTo>
                <a:lnTo>
                  <a:pt x="0" y="3721725"/>
                </a:lnTo>
                <a:lnTo>
                  <a:pt x="0" y="1581323"/>
                </a:lnTo>
                <a:lnTo>
                  <a:pt x="168477" y="1300525"/>
                </a:lnTo>
                <a:cubicBezTo>
                  <a:pt x="359173" y="1017017"/>
                  <a:pt x="599372" y="753795"/>
                  <a:pt x="885512" y="515238"/>
                </a:cubicBezTo>
                <a:cubicBezTo>
                  <a:pt x="1073010" y="358870"/>
                  <a:pt x="1278109" y="216205"/>
                  <a:pt x="1494824" y="90742"/>
                </a:cubicBezTo>
                <a:close/>
              </a:path>
            </a:pathLst>
          </a:custGeom>
          <a:noFill/>
          <a:ln w="19050">
            <a:solidFill>
              <a:srgbClr val="FFFFFF">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8" name="Picture 7">
            <a:extLst>
              <a:ext uri="{FF2B5EF4-FFF2-40B4-BE49-F238E27FC236}">
                <a16:creationId xmlns:a16="http://schemas.microsoft.com/office/drawing/2014/main" id="{C9301D6D-353B-6644-8A69-3B524128A333}"/>
              </a:ext>
            </a:extLst>
          </p:cNvPr>
          <p:cNvPicPr>
            <a:picLocks noChangeAspect="1"/>
          </p:cNvPicPr>
          <p:nvPr/>
        </p:nvPicPr>
        <p:blipFill rotWithShape="1">
          <a:blip r:embed="rId2">
            <a:extLst>
              <a:ext uri="{28A0092B-C50C-407E-A947-70E740481C1C}">
                <a14:useLocalDpi xmlns:a14="http://schemas.microsoft.com/office/drawing/2010/main" val="0"/>
              </a:ext>
            </a:extLst>
          </a:blip>
          <a:srcRect l="19305" r="7096" b="-1"/>
          <a:stretch/>
        </p:blipFill>
        <p:spPr>
          <a:xfrm>
            <a:off x="20" y="-3"/>
            <a:ext cx="9484723" cy="8390490"/>
          </a:xfrm>
          <a:custGeom>
            <a:avLst/>
            <a:gdLst/>
            <a:ahLst/>
            <a:cxnLst/>
            <a:rect l="l" t="t" r="r" b="b"/>
            <a:pathLst>
              <a:path w="6323162" h="5593660">
                <a:moveTo>
                  <a:pt x="2177447" y="0"/>
                </a:moveTo>
                <a:lnTo>
                  <a:pt x="4826316" y="0"/>
                </a:lnTo>
                <a:lnTo>
                  <a:pt x="4971508" y="75777"/>
                </a:lnTo>
                <a:cubicBezTo>
                  <a:pt x="5197582" y="210111"/>
                  <a:pt x="5400550" y="381325"/>
                  <a:pt x="5577109" y="586873"/>
                </a:cubicBezTo>
                <a:cubicBezTo>
                  <a:pt x="6058235" y="1147205"/>
                  <a:pt x="6323162" y="1943505"/>
                  <a:pt x="6323162" y="2829148"/>
                </a:cubicBezTo>
                <a:cubicBezTo>
                  <a:pt x="6323162" y="3182494"/>
                  <a:pt x="6220623" y="3466081"/>
                  <a:pt x="5990836" y="3748729"/>
                </a:cubicBezTo>
                <a:cubicBezTo>
                  <a:pt x="5750480" y="4044392"/>
                  <a:pt x="5389327" y="4316711"/>
                  <a:pt x="5006899" y="4604992"/>
                </a:cubicBezTo>
                <a:cubicBezTo>
                  <a:pt x="4936343" y="4658116"/>
                  <a:pt x="4863453" y="4713117"/>
                  <a:pt x="4790566" y="4768788"/>
                </a:cubicBezTo>
                <a:cubicBezTo>
                  <a:pt x="4138128" y="5267012"/>
                  <a:pt x="3661945" y="5593660"/>
                  <a:pt x="3012943" y="5593660"/>
                </a:cubicBezTo>
                <a:cubicBezTo>
                  <a:pt x="2024062" y="5593660"/>
                  <a:pt x="1323723" y="5192693"/>
                  <a:pt x="671286" y="4252856"/>
                </a:cubicBezTo>
                <a:cubicBezTo>
                  <a:pt x="585906" y="4129842"/>
                  <a:pt x="502446" y="4017964"/>
                  <a:pt x="421733" y="3909839"/>
                </a:cubicBezTo>
                <a:cubicBezTo>
                  <a:pt x="254471" y="3685679"/>
                  <a:pt x="130655" y="3515312"/>
                  <a:pt x="48655" y="3351082"/>
                </a:cubicBezTo>
                <a:lnTo>
                  <a:pt x="0" y="3239820"/>
                </a:lnTo>
                <a:lnTo>
                  <a:pt x="0" y="2248150"/>
                </a:lnTo>
                <a:lnTo>
                  <a:pt x="1658" y="2239520"/>
                </a:lnTo>
                <a:cubicBezTo>
                  <a:pt x="51657" y="2045089"/>
                  <a:pt x="126469" y="1853225"/>
                  <a:pt x="225714" y="1665285"/>
                </a:cubicBezTo>
                <a:cubicBezTo>
                  <a:pt x="419948" y="1297585"/>
                  <a:pt x="697641" y="961011"/>
                  <a:pt x="1050970" y="665214"/>
                </a:cubicBezTo>
                <a:cubicBezTo>
                  <a:pt x="1311437" y="447090"/>
                  <a:pt x="1608578" y="257641"/>
                  <a:pt x="1923692" y="107844"/>
                </a:cubicBezTo>
                <a:close/>
              </a:path>
            </a:pathLst>
          </a:custGeom>
        </p:spPr>
      </p:pic>
      <p:sp>
        <p:nvSpPr>
          <p:cNvPr id="19" name="Freeform: Shape 18">
            <a:extLst>
              <a:ext uri="{FF2B5EF4-FFF2-40B4-BE49-F238E27FC236}">
                <a16:creationId xmlns:a16="http://schemas.microsoft.com/office/drawing/2014/main" id="{CE71458B-DF80-43DF-9693-2EC3878ACA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484743" cy="8390490"/>
          </a:xfrm>
          <a:custGeom>
            <a:avLst/>
            <a:gdLst>
              <a:gd name="connsiteX0" fmla="*/ 2177447 w 6323162"/>
              <a:gd name="connsiteY0" fmla="*/ 0 h 5593660"/>
              <a:gd name="connsiteX1" fmla="*/ 2572776 w 6323162"/>
              <a:gd name="connsiteY1" fmla="*/ 0 h 5593660"/>
              <a:gd name="connsiteX2" fmla="*/ 2279674 w 6323162"/>
              <a:gd name="connsiteY2" fmla="*/ 98163 h 5593660"/>
              <a:gd name="connsiteX3" fmla="*/ 1163390 w 6323162"/>
              <a:gd name="connsiteY3" fmla="*/ 758946 h 5593660"/>
              <a:gd name="connsiteX4" fmla="*/ 391288 w 6323162"/>
              <a:gd name="connsiteY4" fmla="*/ 1711778 h 5593660"/>
              <a:gd name="connsiteX5" fmla="*/ 111318 w 6323162"/>
              <a:gd name="connsiteY5" fmla="*/ 2820666 h 5593660"/>
              <a:gd name="connsiteX6" fmla="*/ 574682 w 6323162"/>
              <a:gd name="connsiteY6" fmla="*/ 3850310 h 5593660"/>
              <a:gd name="connsiteX7" fmla="*/ 808161 w 6323162"/>
              <a:gd name="connsiteY7" fmla="*/ 4177123 h 5593660"/>
              <a:gd name="connsiteX8" fmla="*/ 2998992 w 6323162"/>
              <a:gd name="connsiteY8" fmla="*/ 5454594 h 5593660"/>
              <a:gd name="connsiteX9" fmla="*/ 4662117 w 6323162"/>
              <a:gd name="connsiteY9" fmla="*/ 4668685 h 5593660"/>
              <a:gd name="connsiteX10" fmla="*/ 4864518 w 6323162"/>
              <a:gd name="connsiteY10" fmla="*/ 4512627 h 5593660"/>
              <a:gd name="connsiteX11" fmla="*/ 5785079 w 6323162"/>
              <a:gd name="connsiteY11" fmla="*/ 3696808 h 5593660"/>
              <a:gd name="connsiteX12" fmla="*/ 6095999 w 6323162"/>
              <a:gd name="connsiteY12" fmla="*/ 2820666 h 5593660"/>
              <a:gd name="connsiteX13" fmla="*/ 5397999 w 6323162"/>
              <a:gd name="connsiteY13" fmla="*/ 684305 h 5593660"/>
              <a:gd name="connsiteX14" fmla="*/ 4612801 w 6323162"/>
              <a:gd name="connsiteY14" fmla="*/ 81166 h 5593660"/>
              <a:gd name="connsiteX15" fmla="*/ 4406067 w 6323162"/>
              <a:gd name="connsiteY15" fmla="*/ 0 h 5593660"/>
              <a:gd name="connsiteX16" fmla="*/ 4826316 w 6323162"/>
              <a:gd name="connsiteY16" fmla="*/ 0 h 5593660"/>
              <a:gd name="connsiteX17" fmla="*/ 4971508 w 6323162"/>
              <a:gd name="connsiteY17" fmla="*/ 75777 h 5593660"/>
              <a:gd name="connsiteX18" fmla="*/ 5577109 w 6323162"/>
              <a:gd name="connsiteY18" fmla="*/ 586873 h 5593660"/>
              <a:gd name="connsiteX19" fmla="*/ 6323162 w 6323162"/>
              <a:gd name="connsiteY19" fmla="*/ 2829148 h 5593660"/>
              <a:gd name="connsiteX20" fmla="*/ 5990836 w 6323162"/>
              <a:gd name="connsiteY20" fmla="*/ 3748729 h 5593660"/>
              <a:gd name="connsiteX21" fmla="*/ 5006899 w 6323162"/>
              <a:gd name="connsiteY21" fmla="*/ 4604992 h 5593660"/>
              <a:gd name="connsiteX22" fmla="*/ 4790566 w 6323162"/>
              <a:gd name="connsiteY22" fmla="*/ 4768788 h 5593660"/>
              <a:gd name="connsiteX23" fmla="*/ 3012943 w 6323162"/>
              <a:gd name="connsiteY23" fmla="*/ 5593660 h 5593660"/>
              <a:gd name="connsiteX24" fmla="*/ 671286 w 6323162"/>
              <a:gd name="connsiteY24" fmla="*/ 4252856 h 5593660"/>
              <a:gd name="connsiteX25" fmla="*/ 421733 w 6323162"/>
              <a:gd name="connsiteY25" fmla="*/ 3909839 h 5593660"/>
              <a:gd name="connsiteX26" fmla="*/ 48655 w 6323162"/>
              <a:gd name="connsiteY26" fmla="*/ 3351082 h 5593660"/>
              <a:gd name="connsiteX27" fmla="*/ 0 w 6323162"/>
              <a:gd name="connsiteY27" fmla="*/ 3239820 h 5593660"/>
              <a:gd name="connsiteX28" fmla="*/ 0 w 6323162"/>
              <a:gd name="connsiteY28" fmla="*/ 2248150 h 5593660"/>
              <a:gd name="connsiteX29" fmla="*/ 1658 w 6323162"/>
              <a:gd name="connsiteY29" fmla="*/ 2239520 h 5593660"/>
              <a:gd name="connsiteX30" fmla="*/ 225714 w 6323162"/>
              <a:gd name="connsiteY30" fmla="*/ 1665285 h 5593660"/>
              <a:gd name="connsiteX31" fmla="*/ 1050970 w 6323162"/>
              <a:gd name="connsiteY31" fmla="*/ 665214 h 5593660"/>
              <a:gd name="connsiteX32" fmla="*/ 1923692 w 6323162"/>
              <a:gd name="connsiteY32" fmla="*/ 107844 h 559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323162" h="5593660">
                <a:moveTo>
                  <a:pt x="2177447" y="0"/>
                </a:moveTo>
                <a:lnTo>
                  <a:pt x="2572776" y="0"/>
                </a:lnTo>
                <a:lnTo>
                  <a:pt x="2279674" y="98163"/>
                </a:lnTo>
                <a:cubicBezTo>
                  <a:pt x="1874231" y="253327"/>
                  <a:pt x="1488311" y="481852"/>
                  <a:pt x="1163390" y="758946"/>
                </a:cubicBezTo>
                <a:cubicBezTo>
                  <a:pt x="832819" y="1040772"/>
                  <a:pt x="573013" y="1361447"/>
                  <a:pt x="391288" y="1711778"/>
                </a:cubicBezTo>
                <a:cubicBezTo>
                  <a:pt x="205583" y="2069903"/>
                  <a:pt x="111318" y="2442986"/>
                  <a:pt x="111318" y="2820666"/>
                </a:cubicBezTo>
                <a:cubicBezTo>
                  <a:pt x="111318" y="3201031"/>
                  <a:pt x="261705" y="3423166"/>
                  <a:pt x="574682" y="3850310"/>
                </a:cubicBezTo>
                <a:cubicBezTo>
                  <a:pt x="650197" y="3953327"/>
                  <a:pt x="728281" y="4059920"/>
                  <a:pt x="808161" y="4177123"/>
                </a:cubicBezTo>
                <a:cubicBezTo>
                  <a:pt x="1418574" y="5072567"/>
                  <a:pt x="2073806" y="5454594"/>
                  <a:pt x="2998992" y="5454594"/>
                </a:cubicBezTo>
                <a:cubicBezTo>
                  <a:pt x="3606192" y="5454594"/>
                  <a:pt x="4051705" y="5143376"/>
                  <a:pt x="4662117" y="4668685"/>
                </a:cubicBezTo>
                <a:cubicBezTo>
                  <a:pt x="4730310" y="4615645"/>
                  <a:pt x="4798505" y="4563242"/>
                  <a:pt x="4864518" y="4512627"/>
                </a:cubicBezTo>
                <a:cubicBezTo>
                  <a:pt x="5222313" y="4237963"/>
                  <a:pt x="5560204" y="3978506"/>
                  <a:pt x="5785079" y="3696808"/>
                </a:cubicBezTo>
                <a:cubicBezTo>
                  <a:pt x="6000066" y="3427513"/>
                  <a:pt x="6095999" y="3157320"/>
                  <a:pt x="6095999" y="2820666"/>
                </a:cubicBezTo>
                <a:cubicBezTo>
                  <a:pt x="6095999" y="1976856"/>
                  <a:pt x="5848138" y="1218170"/>
                  <a:pt x="5397999" y="684305"/>
                </a:cubicBezTo>
                <a:cubicBezTo>
                  <a:pt x="5177750" y="423188"/>
                  <a:pt x="4913577" y="220223"/>
                  <a:pt x="4612801" y="81166"/>
                </a:cubicBezTo>
                <a:lnTo>
                  <a:pt x="4406067" y="0"/>
                </a:lnTo>
                <a:lnTo>
                  <a:pt x="4826316" y="0"/>
                </a:lnTo>
                <a:lnTo>
                  <a:pt x="4971508" y="75777"/>
                </a:lnTo>
                <a:cubicBezTo>
                  <a:pt x="5197582" y="210111"/>
                  <a:pt x="5400550" y="381325"/>
                  <a:pt x="5577109" y="586873"/>
                </a:cubicBezTo>
                <a:cubicBezTo>
                  <a:pt x="6058235" y="1147205"/>
                  <a:pt x="6323162" y="1943505"/>
                  <a:pt x="6323162" y="2829148"/>
                </a:cubicBezTo>
                <a:cubicBezTo>
                  <a:pt x="6323162" y="3182494"/>
                  <a:pt x="6220623" y="3466081"/>
                  <a:pt x="5990836" y="3748729"/>
                </a:cubicBezTo>
                <a:cubicBezTo>
                  <a:pt x="5750480" y="4044392"/>
                  <a:pt x="5389327" y="4316711"/>
                  <a:pt x="5006899" y="4604992"/>
                </a:cubicBezTo>
                <a:cubicBezTo>
                  <a:pt x="4936343" y="4658116"/>
                  <a:pt x="4863453" y="4713117"/>
                  <a:pt x="4790566" y="4768788"/>
                </a:cubicBezTo>
                <a:cubicBezTo>
                  <a:pt x="4138128" y="5267012"/>
                  <a:pt x="3661945" y="5593660"/>
                  <a:pt x="3012943" y="5593660"/>
                </a:cubicBezTo>
                <a:cubicBezTo>
                  <a:pt x="2024062" y="5593660"/>
                  <a:pt x="1323723" y="5192693"/>
                  <a:pt x="671286" y="4252856"/>
                </a:cubicBezTo>
                <a:cubicBezTo>
                  <a:pt x="585906" y="4129842"/>
                  <a:pt x="502446" y="4017964"/>
                  <a:pt x="421733" y="3909839"/>
                </a:cubicBezTo>
                <a:cubicBezTo>
                  <a:pt x="254471" y="3685679"/>
                  <a:pt x="130655" y="3515312"/>
                  <a:pt x="48655" y="3351082"/>
                </a:cubicBezTo>
                <a:lnTo>
                  <a:pt x="0" y="3239820"/>
                </a:lnTo>
                <a:lnTo>
                  <a:pt x="0" y="2248150"/>
                </a:lnTo>
                <a:lnTo>
                  <a:pt x="1658" y="2239520"/>
                </a:lnTo>
                <a:cubicBezTo>
                  <a:pt x="51657" y="2045089"/>
                  <a:pt x="126469" y="1853225"/>
                  <a:pt x="225714" y="1665285"/>
                </a:cubicBezTo>
                <a:cubicBezTo>
                  <a:pt x="419948" y="1297585"/>
                  <a:pt x="697641" y="961011"/>
                  <a:pt x="1050970" y="665214"/>
                </a:cubicBezTo>
                <a:cubicBezTo>
                  <a:pt x="1311437" y="447090"/>
                  <a:pt x="1608578" y="257641"/>
                  <a:pt x="1923692" y="107844"/>
                </a:cubicBezTo>
                <a:close/>
              </a:path>
            </a:pathLst>
          </a:custGeom>
          <a:solidFill>
            <a:srgbClr val="FFFFFF">
              <a:alpha val="60000"/>
            </a:srgb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Freeform: Shape 20">
            <a:extLst>
              <a:ext uri="{FF2B5EF4-FFF2-40B4-BE49-F238E27FC236}">
                <a16:creationId xmlns:a16="http://schemas.microsoft.com/office/drawing/2014/main" id="{DE1994AC-22D1-4B48-9EDA-BE373E7045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12637" y="2122996"/>
            <a:ext cx="8498988" cy="8199783"/>
          </a:xfrm>
          <a:custGeom>
            <a:avLst/>
            <a:gdLst>
              <a:gd name="connsiteX0" fmla="*/ 3113576 w 5665992"/>
              <a:gd name="connsiteY0" fmla="*/ 1556 h 5401530"/>
              <a:gd name="connsiteX1" fmla="*/ 4468777 w 5665992"/>
              <a:gd name="connsiteY1" fmla="*/ 405866 h 5401530"/>
              <a:gd name="connsiteX2" fmla="*/ 5525792 w 5665992"/>
              <a:gd name="connsiteY2" fmla="*/ 1317461 h 5401530"/>
              <a:gd name="connsiteX3" fmla="*/ 5665992 w 5665992"/>
              <a:gd name="connsiteY3" fmla="*/ 1506159 h 5401530"/>
              <a:gd name="connsiteX4" fmla="*/ 5665992 w 5665992"/>
              <a:gd name="connsiteY4" fmla="*/ 5401530 h 5401530"/>
              <a:gd name="connsiteX5" fmla="*/ 965932 w 5665992"/>
              <a:gd name="connsiteY5" fmla="*/ 5401530 h 5401530"/>
              <a:gd name="connsiteX6" fmla="*/ 836753 w 5665992"/>
              <a:gd name="connsiteY6" fmla="*/ 5181943 h 5401530"/>
              <a:gd name="connsiteX7" fmla="*/ 509793 w 5665992"/>
              <a:gd name="connsiteY7" fmla="*/ 4458111 h 5401530"/>
              <a:gd name="connsiteX8" fmla="*/ 251995 w 5665992"/>
              <a:gd name="connsiteY8" fmla="*/ 1805844 h 5401530"/>
              <a:gd name="connsiteX9" fmla="*/ 3113576 w 5665992"/>
              <a:gd name="connsiteY9" fmla="*/ 1556 h 5401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65992" h="5401530">
                <a:moveTo>
                  <a:pt x="3113576" y="1556"/>
                </a:moveTo>
                <a:cubicBezTo>
                  <a:pt x="3559807" y="16866"/>
                  <a:pt x="4018025" y="145625"/>
                  <a:pt x="4468777" y="405866"/>
                </a:cubicBezTo>
                <a:cubicBezTo>
                  <a:pt x="4871803" y="638554"/>
                  <a:pt x="5229811" y="952545"/>
                  <a:pt x="5525792" y="1317461"/>
                </a:cubicBezTo>
                <a:lnTo>
                  <a:pt x="5665992" y="1506159"/>
                </a:lnTo>
                <a:lnTo>
                  <a:pt x="5665992" y="5401530"/>
                </a:lnTo>
                <a:lnTo>
                  <a:pt x="965932" y="5401530"/>
                </a:lnTo>
                <a:lnTo>
                  <a:pt x="836753" y="5181943"/>
                </a:lnTo>
                <a:cubicBezTo>
                  <a:pt x="713569" y="4953383"/>
                  <a:pt x="611679" y="4708683"/>
                  <a:pt x="509793" y="4458111"/>
                </a:cubicBezTo>
                <a:cubicBezTo>
                  <a:pt x="136790" y="3540808"/>
                  <a:pt x="-278612" y="2724882"/>
                  <a:pt x="251995" y="1805844"/>
                </a:cubicBezTo>
                <a:cubicBezTo>
                  <a:pt x="911122" y="664202"/>
                  <a:pt x="1973207" y="-37572"/>
                  <a:pt x="3113576" y="1556"/>
                </a:cubicBezTo>
                <a:close/>
              </a:path>
            </a:pathLst>
          </a:custGeom>
          <a:noFill/>
          <a:ln w="19050">
            <a:solidFill>
              <a:srgbClr val="FFFFFF">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pic>
        <p:nvPicPr>
          <p:cNvPr id="10" name="Picture 9" descr="A picture containing person, crowd&#10;&#10;Description automatically generated">
            <a:extLst>
              <a:ext uri="{FF2B5EF4-FFF2-40B4-BE49-F238E27FC236}">
                <a16:creationId xmlns:a16="http://schemas.microsoft.com/office/drawing/2014/main" id="{A829826B-2A45-A643-8494-9DA1C9053233}"/>
              </a:ext>
            </a:extLst>
          </p:cNvPr>
          <p:cNvPicPr>
            <a:picLocks noChangeAspect="1"/>
          </p:cNvPicPr>
          <p:nvPr/>
        </p:nvPicPr>
        <p:blipFill rotWithShape="1">
          <a:blip r:embed="rId3">
            <a:extLst>
              <a:ext uri="{28A0092B-C50C-407E-A947-70E740481C1C}">
                <a14:useLocalDpi xmlns:a14="http://schemas.microsoft.com/office/drawing/2010/main" val="0"/>
              </a:ext>
            </a:extLst>
          </a:blip>
          <a:srcRect r="16545" b="1"/>
          <a:stretch/>
        </p:blipFill>
        <p:spPr>
          <a:xfrm>
            <a:off x="10193895" y="2581715"/>
            <a:ext cx="8094105" cy="7758953"/>
          </a:xfrm>
          <a:custGeom>
            <a:avLst/>
            <a:gdLst/>
            <a:ahLst/>
            <a:cxnLst/>
            <a:rect l="l" t="t" r="r" b="b"/>
            <a:pathLst>
              <a:path w="5396070" h="5172635">
                <a:moveTo>
                  <a:pt x="2809770" y="1442"/>
                </a:moveTo>
                <a:cubicBezTo>
                  <a:pt x="3212462" y="15635"/>
                  <a:pt x="3625968" y="134989"/>
                  <a:pt x="4032739" y="376223"/>
                </a:cubicBezTo>
                <a:cubicBezTo>
                  <a:pt x="4589656" y="706501"/>
                  <a:pt x="5051318" y="1213487"/>
                  <a:pt x="5362614" y="1796088"/>
                </a:cubicBezTo>
                <a:lnTo>
                  <a:pt x="5396070" y="1864600"/>
                </a:lnTo>
                <a:lnTo>
                  <a:pt x="5396070" y="4888539"/>
                </a:lnTo>
                <a:lnTo>
                  <a:pt x="5373530" y="4924165"/>
                </a:lnTo>
                <a:cubicBezTo>
                  <a:pt x="5310112" y="5013254"/>
                  <a:pt x="5241620" y="5088864"/>
                  <a:pt x="5168684" y="5154829"/>
                </a:cubicBezTo>
                <a:lnTo>
                  <a:pt x="5146924" y="5172635"/>
                </a:lnTo>
                <a:lnTo>
                  <a:pt x="987172" y="5172635"/>
                </a:lnTo>
                <a:lnTo>
                  <a:pt x="842383" y="4959392"/>
                </a:lnTo>
                <a:cubicBezTo>
                  <a:pt x="689919" y="4704655"/>
                  <a:pt x="574982" y="4422821"/>
                  <a:pt x="460051" y="4132485"/>
                </a:cubicBezTo>
                <a:cubicBezTo>
                  <a:pt x="123442" y="3282182"/>
                  <a:pt x="-251427" y="2525854"/>
                  <a:pt x="227408" y="1673941"/>
                </a:cubicBezTo>
                <a:cubicBezTo>
                  <a:pt x="822220" y="615687"/>
                  <a:pt x="1780673" y="-34829"/>
                  <a:pt x="2809770" y="1442"/>
                </a:cubicBezTo>
                <a:close/>
              </a:path>
            </a:pathLst>
          </a:custGeom>
        </p:spPr>
      </p:pic>
      <p:sp>
        <p:nvSpPr>
          <p:cNvPr id="23" name="Freeform: Shape 22">
            <a:extLst>
              <a:ext uri="{FF2B5EF4-FFF2-40B4-BE49-F238E27FC236}">
                <a16:creationId xmlns:a16="http://schemas.microsoft.com/office/drawing/2014/main" id="{22220111-5018-4EB7-A38B-79BD37F7C0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193895" y="2528047"/>
            <a:ext cx="8094105" cy="7758953"/>
          </a:xfrm>
          <a:custGeom>
            <a:avLst/>
            <a:gdLst>
              <a:gd name="connsiteX0" fmla="*/ 2809770 w 5396070"/>
              <a:gd name="connsiteY0" fmla="*/ 1442 h 5172635"/>
              <a:gd name="connsiteX1" fmla="*/ 4032739 w 5396070"/>
              <a:gd name="connsiteY1" fmla="*/ 376223 h 5172635"/>
              <a:gd name="connsiteX2" fmla="*/ 5362614 w 5396070"/>
              <a:gd name="connsiteY2" fmla="*/ 1796088 h 5172635"/>
              <a:gd name="connsiteX3" fmla="*/ 5396070 w 5396070"/>
              <a:gd name="connsiteY3" fmla="*/ 1864599 h 5172635"/>
              <a:gd name="connsiteX4" fmla="*/ 5396070 w 5396070"/>
              <a:gd name="connsiteY4" fmla="*/ 1981756 h 5172635"/>
              <a:gd name="connsiteX5" fmla="*/ 5363566 w 5396070"/>
              <a:gd name="connsiteY5" fmla="*/ 1915670 h 5172635"/>
              <a:gd name="connsiteX6" fmla="*/ 4071524 w 5396070"/>
              <a:gd name="connsiteY6" fmla="*/ 546090 h 5172635"/>
              <a:gd name="connsiteX7" fmla="*/ 2883346 w 5396070"/>
              <a:gd name="connsiteY7" fmla="*/ 184583 h 5172635"/>
              <a:gd name="connsiteX8" fmla="*/ 374449 w 5396070"/>
              <a:gd name="connsiteY8" fmla="*/ 1797850 h 5172635"/>
              <a:gd name="connsiteX9" fmla="*/ 600473 w 5396070"/>
              <a:gd name="connsiteY9" fmla="*/ 4169322 h 5172635"/>
              <a:gd name="connsiteX10" fmla="*/ 971928 w 5396070"/>
              <a:gd name="connsiteY10" fmla="*/ 4966944 h 5172635"/>
              <a:gd name="connsiteX11" fmla="*/ 1112598 w 5396070"/>
              <a:gd name="connsiteY11" fmla="*/ 5172635 h 5172635"/>
              <a:gd name="connsiteX12" fmla="*/ 987172 w 5396070"/>
              <a:gd name="connsiteY12" fmla="*/ 5172635 h 5172635"/>
              <a:gd name="connsiteX13" fmla="*/ 842383 w 5396070"/>
              <a:gd name="connsiteY13" fmla="*/ 4959392 h 5172635"/>
              <a:gd name="connsiteX14" fmla="*/ 460051 w 5396070"/>
              <a:gd name="connsiteY14" fmla="*/ 4132485 h 5172635"/>
              <a:gd name="connsiteX15" fmla="*/ 227408 w 5396070"/>
              <a:gd name="connsiteY15" fmla="*/ 1673941 h 5172635"/>
              <a:gd name="connsiteX16" fmla="*/ 2809770 w 5396070"/>
              <a:gd name="connsiteY16" fmla="*/ 1442 h 5172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96070" h="5172635">
                <a:moveTo>
                  <a:pt x="2809770" y="1442"/>
                </a:moveTo>
                <a:cubicBezTo>
                  <a:pt x="3212462" y="15635"/>
                  <a:pt x="3625968" y="134989"/>
                  <a:pt x="4032739" y="376223"/>
                </a:cubicBezTo>
                <a:cubicBezTo>
                  <a:pt x="4589656" y="706501"/>
                  <a:pt x="5051318" y="1213487"/>
                  <a:pt x="5362614" y="1796088"/>
                </a:cubicBezTo>
                <a:lnTo>
                  <a:pt x="5396070" y="1864599"/>
                </a:lnTo>
                <a:lnTo>
                  <a:pt x="5396070" y="1981756"/>
                </a:lnTo>
                <a:lnTo>
                  <a:pt x="5363566" y="1915670"/>
                </a:lnTo>
                <a:cubicBezTo>
                  <a:pt x="5061125" y="1353703"/>
                  <a:pt x="4612597" y="864671"/>
                  <a:pt x="4071524" y="546090"/>
                </a:cubicBezTo>
                <a:cubicBezTo>
                  <a:pt x="3676324" y="313400"/>
                  <a:pt x="3274582" y="198273"/>
                  <a:pt x="2883346" y="184583"/>
                </a:cubicBezTo>
                <a:cubicBezTo>
                  <a:pt x="1883526" y="149597"/>
                  <a:pt x="952339" y="777074"/>
                  <a:pt x="374449" y="1797850"/>
                </a:cubicBezTo>
                <a:cubicBezTo>
                  <a:pt x="-90765" y="2619591"/>
                  <a:pt x="273440" y="3349133"/>
                  <a:pt x="600473" y="4169322"/>
                </a:cubicBezTo>
                <a:cubicBezTo>
                  <a:pt x="712134" y="4449376"/>
                  <a:pt x="823802" y="4721229"/>
                  <a:pt x="971928" y="4966944"/>
                </a:cubicBezTo>
                <a:lnTo>
                  <a:pt x="1112598" y="5172635"/>
                </a:lnTo>
                <a:lnTo>
                  <a:pt x="987172" y="5172635"/>
                </a:lnTo>
                <a:lnTo>
                  <a:pt x="842383" y="4959392"/>
                </a:lnTo>
                <a:cubicBezTo>
                  <a:pt x="689919" y="4704655"/>
                  <a:pt x="574981" y="4422821"/>
                  <a:pt x="460051" y="4132485"/>
                </a:cubicBezTo>
                <a:cubicBezTo>
                  <a:pt x="123442" y="3282182"/>
                  <a:pt x="-251427" y="2525854"/>
                  <a:pt x="227408" y="1673941"/>
                </a:cubicBezTo>
                <a:cubicBezTo>
                  <a:pt x="822220" y="615687"/>
                  <a:pt x="1780673" y="-34829"/>
                  <a:pt x="2809770" y="1442"/>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Rectangle 40">
            <a:extLst>
              <a:ext uri="{FF2B5EF4-FFF2-40B4-BE49-F238E27FC236}">
                <a16:creationId xmlns:a16="http://schemas.microsoft.com/office/drawing/2014/main" id="{3B71DBD2-3B77-4A79-B20B-A2B1EBBE1A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00" cy="10287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2">
            <a:extLst>
              <a:ext uri="{FF2B5EF4-FFF2-40B4-BE49-F238E27FC236}">
                <a16:creationId xmlns:a16="http://schemas.microsoft.com/office/drawing/2014/main" id="{DD94CD5A-DFA9-4697-95A8-A758FBF5E7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5518" y="720090"/>
            <a:ext cx="16856964" cy="8846820"/>
          </a:xfrm>
          <a:prstGeom prst="rect">
            <a:avLst/>
          </a:prstGeom>
          <a:solidFill>
            <a:srgbClr val="FFFFFF"/>
          </a:solidFill>
          <a:ln w="22225">
            <a:solidFill>
              <a:srgbClr val="F8F4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erson in a yellow jacket in tall grass with a cloud of smoke behind his&#10;&#10;Description automatically generated with low confidence">
            <a:extLst>
              <a:ext uri="{FF2B5EF4-FFF2-40B4-BE49-F238E27FC236}">
                <a16:creationId xmlns:a16="http://schemas.microsoft.com/office/drawing/2014/main" id="{5F122898-8A8A-F043-A110-32827ADCAA35}"/>
              </a:ext>
            </a:extLst>
          </p:cNvPr>
          <p:cNvPicPr>
            <a:picLocks noChangeAspect="1"/>
          </p:cNvPicPr>
          <p:nvPr/>
        </p:nvPicPr>
        <p:blipFill rotWithShape="1">
          <a:blip r:embed="rId2">
            <a:extLst>
              <a:ext uri="{28A0092B-C50C-407E-A947-70E740481C1C}">
                <a14:useLocalDpi xmlns:a14="http://schemas.microsoft.com/office/drawing/2010/main" val="0"/>
              </a:ext>
            </a:extLst>
          </a:blip>
          <a:srcRect r="40697"/>
          <a:stretch/>
        </p:blipFill>
        <p:spPr>
          <a:xfrm>
            <a:off x="965202" y="965200"/>
            <a:ext cx="8058148" cy="8356599"/>
          </a:xfrm>
          <a:prstGeom prst="rect">
            <a:avLst/>
          </a:prstGeom>
        </p:spPr>
      </p:pic>
      <p:pic>
        <p:nvPicPr>
          <p:cNvPr id="11" name="Picture 10" descr="Graphical user interface&#10;&#10;Description automatically generated with low confidence">
            <a:extLst>
              <a:ext uri="{FF2B5EF4-FFF2-40B4-BE49-F238E27FC236}">
                <a16:creationId xmlns:a16="http://schemas.microsoft.com/office/drawing/2014/main" id="{F5400AC4-B3D6-034F-AA23-A2309D5BFE5B}"/>
              </a:ext>
            </a:extLst>
          </p:cNvPr>
          <p:cNvPicPr>
            <a:picLocks noChangeAspect="1"/>
          </p:cNvPicPr>
          <p:nvPr/>
        </p:nvPicPr>
        <p:blipFill rotWithShape="1">
          <a:blip r:embed="rId3">
            <a:extLst>
              <a:ext uri="{28A0092B-C50C-407E-A947-70E740481C1C}">
                <a14:useLocalDpi xmlns:a14="http://schemas.microsoft.com/office/drawing/2010/main" val="0"/>
              </a:ext>
            </a:extLst>
          </a:blip>
          <a:srcRect r="1" b="26592"/>
          <a:stretch/>
        </p:blipFill>
        <p:spPr>
          <a:xfrm>
            <a:off x="9264648" y="965200"/>
            <a:ext cx="8058150" cy="8356599"/>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7AA67C3D-6D28-4C64-81F8-295FC9396E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00" cy="10287000"/>
          </a:xfrm>
          <a:prstGeom prst="rect">
            <a:avLst/>
          </a:pr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Meiryo"/>
            </a:endParaRPr>
          </a:p>
        </p:txBody>
      </p:sp>
      <p:sp>
        <p:nvSpPr>
          <p:cNvPr id="16" name="Freeform: Shape 15">
            <a:extLst>
              <a:ext uri="{FF2B5EF4-FFF2-40B4-BE49-F238E27FC236}">
                <a16:creationId xmlns:a16="http://schemas.microsoft.com/office/drawing/2014/main" id="{8DBEAE55-3EA1-41D7-A212-5F7D8986C1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318309" y="0"/>
            <a:ext cx="3794584" cy="10287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8" name="Freeform: Shape 17">
            <a:extLst>
              <a:ext uri="{FF2B5EF4-FFF2-40B4-BE49-F238E27FC236}">
                <a16:creationId xmlns:a16="http://schemas.microsoft.com/office/drawing/2014/main" id="{CFC5F0E7-644F-4101-BE72-12825CF537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626326" y="0"/>
            <a:ext cx="3804651" cy="10287000"/>
          </a:xfrm>
          <a:custGeom>
            <a:avLst/>
            <a:gdLst>
              <a:gd name="connsiteX0" fmla="*/ 879731 w 2536434"/>
              <a:gd name="connsiteY0" fmla="*/ 0 h 6858000"/>
              <a:gd name="connsiteX1" fmla="*/ 913411 w 2536434"/>
              <a:gd name="connsiteY1" fmla="*/ 0 h 6858000"/>
              <a:gd name="connsiteX2" fmla="*/ 935535 w 2536434"/>
              <a:gd name="connsiteY2" fmla="*/ 14997 h 6858000"/>
              <a:gd name="connsiteX3" fmla="*/ 2536434 w 2536434"/>
              <a:gd name="connsiteY3" fmla="*/ 3621656 h 6858000"/>
              <a:gd name="connsiteX4" fmla="*/ 662084 w 2536434"/>
              <a:gd name="connsiteY4" fmla="*/ 6374814 h 6858000"/>
              <a:gd name="connsiteX5" fmla="*/ 145436 w 2536434"/>
              <a:gd name="connsiteY5" fmla="*/ 6780599 h 6858000"/>
              <a:gd name="connsiteX6" fmla="*/ 33680 w 2536434"/>
              <a:gd name="connsiteY6" fmla="*/ 6858000 h 6858000"/>
              <a:gd name="connsiteX7" fmla="*/ 0 w 2536434"/>
              <a:gd name="connsiteY7" fmla="*/ 6858000 h 6858000"/>
              <a:gd name="connsiteX8" fmla="*/ 111756 w 2536434"/>
              <a:gd name="connsiteY8" fmla="*/ 6780599 h 6858000"/>
              <a:gd name="connsiteX9" fmla="*/ 628404 w 2536434"/>
              <a:gd name="connsiteY9" fmla="*/ 6374814 h 6858000"/>
              <a:gd name="connsiteX10" fmla="*/ 2502754 w 2536434"/>
              <a:gd name="connsiteY10" fmla="*/ 3621656 h 6858000"/>
              <a:gd name="connsiteX11" fmla="*/ 901855 w 2536434"/>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pic>
        <p:nvPicPr>
          <p:cNvPr id="7" name="Picture 6" descr="A group of people sitting around a table&#10;&#10;Description automatically generated with medium confidence">
            <a:extLst>
              <a:ext uri="{FF2B5EF4-FFF2-40B4-BE49-F238E27FC236}">
                <a16:creationId xmlns:a16="http://schemas.microsoft.com/office/drawing/2014/main" id="{B88D48A6-8EE5-C649-AF62-1C775D84582F}"/>
              </a:ext>
            </a:extLst>
          </p:cNvPr>
          <p:cNvPicPr>
            <a:picLocks noChangeAspect="1"/>
          </p:cNvPicPr>
          <p:nvPr/>
        </p:nvPicPr>
        <p:blipFill rotWithShape="1">
          <a:blip r:embed="rId2">
            <a:extLst>
              <a:ext uri="{28A0092B-C50C-407E-A947-70E740481C1C}">
                <a14:useLocalDpi xmlns:a14="http://schemas.microsoft.com/office/drawing/2010/main" val="0"/>
              </a:ext>
            </a:extLst>
          </a:blip>
          <a:srcRect t="12448" r="-1" b="24004"/>
          <a:stretch/>
        </p:blipFill>
        <p:spPr>
          <a:xfrm>
            <a:off x="3996441" y="-1"/>
            <a:ext cx="14289339" cy="5107781"/>
          </a:xfrm>
          <a:custGeom>
            <a:avLst/>
            <a:gdLst/>
            <a:ahLst/>
            <a:cxnLst/>
            <a:rect l="l" t="t" r="r" b="b"/>
            <a:pathLst>
              <a:path w="9526226" h="3405188">
                <a:moveTo>
                  <a:pt x="1617925" y="0"/>
                </a:moveTo>
                <a:lnTo>
                  <a:pt x="2711158" y="0"/>
                </a:lnTo>
                <a:lnTo>
                  <a:pt x="3027357" y="0"/>
                </a:lnTo>
                <a:lnTo>
                  <a:pt x="3491324" y="0"/>
                </a:lnTo>
                <a:lnTo>
                  <a:pt x="5200853" y="0"/>
                </a:lnTo>
                <a:lnTo>
                  <a:pt x="9526226" y="0"/>
                </a:lnTo>
                <a:lnTo>
                  <a:pt x="9526226" y="3405188"/>
                </a:lnTo>
                <a:lnTo>
                  <a:pt x="0" y="3405188"/>
                </a:lnTo>
                <a:lnTo>
                  <a:pt x="1596" y="3337395"/>
                </a:lnTo>
                <a:cubicBezTo>
                  <a:pt x="68390" y="1928213"/>
                  <a:pt x="632836" y="708413"/>
                  <a:pt x="1595801" y="14997"/>
                </a:cubicBezTo>
                <a:close/>
              </a:path>
            </a:pathLst>
          </a:custGeom>
        </p:spPr>
      </p:pic>
      <p:sp>
        <p:nvSpPr>
          <p:cNvPr id="20" name="Freeform: Shape 19">
            <a:extLst>
              <a:ext uri="{FF2B5EF4-FFF2-40B4-BE49-F238E27FC236}">
                <a16:creationId xmlns:a16="http://schemas.microsoft.com/office/drawing/2014/main" id="{74283919-7E00-4FC2-BFC9-3F56E58808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96441" y="0"/>
            <a:ext cx="2930611" cy="5107782"/>
          </a:xfrm>
          <a:custGeom>
            <a:avLst/>
            <a:gdLst>
              <a:gd name="connsiteX0" fmla="*/ 340960 w 1953741"/>
              <a:gd name="connsiteY0" fmla="*/ 0 h 3405188"/>
              <a:gd name="connsiteX1" fmla="*/ 0 w 1953741"/>
              <a:gd name="connsiteY1" fmla="*/ 0 h 3405188"/>
              <a:gd name="connsiteX2" fmla="*/ 0 w 1953741"/>
              <a:gd name="connsiteY2" fmla="*/ 1 h 3405188"/>
              <a:gd name="connsiteX3" fmla="*/ 121075 w 1953741"/>
              <a:gd name="connsiteY3" fmla="*/ 1 h 3405188"/>
              <a:gd name="connsiteX4" fmla="*/ 143661 w 1953741"/>
              <a:gd name="connsiteY4" fmla="*/ 14998 h 3405188"/>
              <a:gd name="connsiteX5" fmla="*/ 1771120 w 1953741"/>
              <a:gd name="connsiteY5" fmla="*/ 3337396 h 3405188"/>
              <a:gd name="connsiteX6" fmla="*/ 1772750 w 1953741"/>
              <a:gd name="connsiteY6" fmla="*/ 3405188 h 3405188"/>
              <a:gd name="connsiteX7" fmla="*/ 1953741 w 1953741"/>
              <a:gd name="connsiteY7" fmla="*/ 3405188 h 3405188"/>
              <a:gd name="connsiteX8" fmla="*/ 1937324 w 1953741"/>
              <a:gd name="connsiteY8" fmla="*/ 3058183 h 3405188"/>
              <a:gd name="connsiteX9" fmla="*/ 363084 w 1953741"/>
              <a:gd name="connsiteY9" fmla="*/ 14997 h 3405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53741" h="3405188">
                <a:moveTo>
                  <a:pt x="340960" y="0"/>
                </a:moveTo>
                <a:lnTo>
                  <a:pt x="0" y="0"/>
                </a:lnTo>
                <a:lnTo>
                  <a:pt x="0" y="1"/>
                </a:lnTo>
                <a:lnTo>
                  <a:pt x="121075" y="1"/>
                </a:lnTo>
                <a:lnTo>
                  <a:pt x="143661" y="14998"/>
                </a:lnTo>
                <a:cubicBezTo>
                  <a:pt x="1126713" y="708414"/>
                  <a:pt x="1702933" y="1928214"/>
                  <a:pt x="1771120" y="3337396"/>
                </a:cubicBezTo>
                <a:lnTo>
                  <a:pt x="1772750" y="3405188"/>
                </a:lnTo>
                <a:lnTo>
                  <a:pt x="1953741" y="3405188"/>
                </a:lnTo>
                <a:lnTo>
                  <a:pt x="1937324" y="3058183"/>
                </a:lnTo>
                <a:cubicBezTo>
                  <a:pt x="1813464" y="1767912"/>
                  <a:pt x="1261851" y="662186"/>
                  <a:pt x="363084" y="14997"/>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9" name="Picture 8" descr="A group of people posing for a photo&#10;&#10;Description automatically generated">
            <a:extLst>
              <a:ext uri="{FF2B5EF4-FFF2-40B4-BE49-F238E27FC236}">
                <a16:creationId xmlns:a16="http://schemas.microsoft.com/office/drawing/2014/main" id="{DDEFFEE0-670D-5B41-A66D-4598E758495C}"/>
              </a:ext>
            </a:extLst>
          </p:cNvPr>
          <p:cNvPicPr>
            <a:picLocks noChangeAspect="1"/>
          </p:cNvPicPr>
          <p:nvPr/>
        </p:nvPicPr>
        <p:blipFill rotWithShape="1">
          <a:blip r:embed="rId3">
            <a:extLst>
              <a:ext uri="{28A0092B-C50C-407E-A947-70E740481C1C}">
                <a14:useLocalDpi xmlns:a14="http://schemas.microsoft.com/office/drawing/2010/main" val="0"/>
              </a:ext>
            </a:extLst>
          </a:blip>
          <a:srcRect l="8891" r="2939"/>
          <a:stretch/>
        </p:blipFill>
        <p:spPr>
          <a:xfrm>
            <a:off x="3991014" y="5179222"/>
            <a:ext cx="14296986" cy="5107781"/>
          </a:xfrm>
          <a:custGeom>
            <a:avLst/>
            <a:gdLst/>
            <a:ahLst/>
            <a:cxnLst/>
            <a:rect l="l" t="t" r="r" b="b"/>
            <a:pathLst>
              <a:path w="9531324" h="3405187">
                <a:moveTo>
                  <a:pt x="3977" y="0"/>
                </a:moveTo>
                <a:lnTo>
                  <a:pt x="9531324" y="0"/>
                </a:lnTo>
                <a:lnTo>
                  <a:pt x="9531324" y="3405187"/>
                </a:lnTo>
                <a:lnTo>
                  <a:pt x="5205951" y="3405187"/>
                </a:lnTo>
                <a:lnTo>
                  <a:pt x="3496422" y="3405187"/>
                </a:lnTo>
                <a:lnTo>
                  <a:pt x="3032455" y="3405187"/>
                </a:lnTo>
                <a:lnTo>
                  <a:pt x="2716256" y="3405187"/>
                </a:lnTo>
                <a:lnTo>
                  <a:pt x="2502754" y="3405187"/>
                </a:lnTo>
                <a:lnTo>
                  <a:pt x="2390998" y="3327786"/>
                </a:lnTo>
                <a:cubicBezTo>
                  <a:pt x="2217180" y="3200295"/>
                  <a:pt x="2046553" y="3062584"/>
                  <a:pt x="1874350" y="2922001"/>
                </a:cubicBezTo>
                <a:cubicBezTo>
                  <a:pt x="928725" y="2150026"/>
                  <a:pt x="0" y="1516318"/>
                  <a:pt x="0" y="168843"/>
                </a:cubicBezTo>
                <a:close/>
              </a:path>
            </a:pathLst>
          </a:custGeom>
        </p:spPr>
      </p:pic>
      <p:sp>
        <p:nvSpPr>
          <p:cNvPr id="22" name="Freeform: Shape 21">
            <a:extLst>
              <a:ext uri="{FF2B5EF4-FFF2-40B4-BE49-F238E27FC236}">
                <a16:creationId xmlns:a16="http://schemas.microsoft.com/office/drawing/2014/main" id="{2217FF4A-5EDF-43B7-90EE-BDD9F1E9EA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91014" y="5179219"/>
            <a:ext cx="4111485" cy="5107781"/>
          </a:xfrm>
          <a:custGeom>
            <a:avLst/>
            <a:gdLst>
              <a:gd name="connsiteX0" fmla="*/ 2737014 w 2740990"/>
              <a:gd name="connsiteY0" fmla="*/ 0 h 3405187"/>
              <a:gd name="connsiteX1" fmla="*/ 2550901 w 2740990"/>
              <a:gd name="connsiteY1" fmla="*/ 0 h 3405187"/>
              <a:gd name="connsiteX2" fmla="*/ 2554960 w 2740990"/>
              <a:gd name="connsiteY2" fmla="*/ 168844 h 3405187"/>
              <a:gd name="connsiteX3" fmla="*/ 641512 w 2740990"/>
              <a:gd name="connsiteY3" fmla="*/ 2922002 h 3405187"/>
              <a:gd name="connsiteX4" fmla="*/ 114085 w 2740990"/>
              <a:gd name="connsiteY4" fmla="*/ 3327787 h 3405187"/>
              <a:gd name="connsiteX5" fmla="*/ 0 w 2740990"/>
              <a:gd name="connsiteY5" fmla="*/ 3405187 h 3405187"/>
              <a:gd name="connsiteX6" fmla="*/ 24734 w 2740990"/>
              <a:gd name="connsiteY6" fmla="*/ 3405187 h 3405187"/>
              <a:gd name="connsiteX7" fmla="*/ 238236 w 2740990"/>
              <a:gd name="connsiteY7" fmla="*/ 3405187 h 3405187"/>
              <a:gd name="connsiteX8" fmla="*/ 349992 w 2740990"/>
              <a:gd name="connsiteY8" fmla="*/ 3327786 h 3405187"/>
              <a:gd name="connsiteX9" fmla="*/ 866640 w 2740990"/>
              <a:gd name="connsiteY9" fmla="*/ 2922001 h 3405187"/>
              <a:gd name="connsiteX10" fmla="*/ 2740990 w 2740990"/>
              <a:gd name="connsiteY10" fmla="*/ 168843 h 3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40990" h="3405187">
                <a:moveTo>
                  <a:pt x="2737014" y="0"/>
                </a:moveTo>
                <a:lnTo>
                  <a:pt x="2550901" y="0"/>
                </a:lnTo>
                <a:lnTo>
                  <a:pt x="2554960" y="168844"/>
                </a:lnTo>
                <a:cubicBezTo>
                  <a:pt x="2554960" y="1516319"/>
                  <a:pt x="1606862" y="2150027"/>
                  <a:pt x="641512" y="2922002"/>
                </a:cubicBezTo>
                <a:cubicBezTo>
                  <a:pt x="465716" y="3062585"/>
                  <a:pt x="291530" y="3200296"/>
                  <a:pt x="114085" y="3327787"/>
                </a:cubicBezTo>
                <a:lnTo>
                  <a:pt x="0" y="3405187"/>
                </a:lnTo>
                <a:lnTo>
                  <a:pt x="24734" y="3405187"/>
                </a:lnTo>
                <a:lnTo>
                  <a:pt x="238236" y="3405187"/>
                </a:lnTo>
                <a:lnTo>
                  <a:pt x="349992" y="3327786"/>
                </a:lnTo>
                <a:cubicBezTo>
                  <a:pt x="523810" y="3200295"/>
                  <a:pt x="694437" y="3062584"/>
                  <a:pt x="866640" y="2922001"/>
                </a:cubicBezTo>
                <a:cubicBezTo>
                  <a:pt x="1812265" y="2150026"/>
                  <a:pt x="2740990" y="1516318"/>
                  <a:pt x="2740990" y="168843"/>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950AD4C-6AF3-49F8-94E1-DBCAFB3947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00" cy="10287000"/>
          </a:xfrm>
          <a:prstGeom prst="rect">
            <a:avLst/>
          </a:pr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Meiryo"/>
            </a:endParaRPr>
          </a:p>
        </p:txBody>
      </p:sp>
      <p:sp>
        <p:nvSpPr>
          <p:cNvPr id="12" name="Freeform: Shape 11">
            <a:extLst>
              <a:ext uri="{FF2B5EF4-FFF2-40B4-BE49-F238E27FC236}">
                <a16:creationId xmlns:a16="http://schemas.microsoft.com/office/drawing/2014/main" id="{D967F3CD-B7D5-4CD4-B546-13C8A8F612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3009" y="0"/>
            <a:ext cx="3729483" cy="10287000"/>
          </a:xfrm>
          <a:custGeom>
            <a:avLst/>
            <a:gdLst>
              <a:gd name="connsiteX0" fmla="*/ 879731 w 2521425"/>
              <a:gd name="connsiteY0" fmla="*/ 0 h 6858000"/>
              <a:gd name="connsiteX1" fmla="*/ 898402 w 2521425"/>
              <a:gd name="connsiteY1" fmla="*/ 0 h 6858000"/>
              <a:gd name="connsiteX2" fmla="*/ 920526 w 2521425"/>
              <a:gd name="connsiteY2" fmla="*/ 14997 h 6858000"/>
              <a:gd name="connsiteX3" fmla="*/ 2521425 w 2521425"/>
              <a:gd name="connsiteY3" fmla="*/ 3621656 h 6858000"/>
              <a:gd name="connsiteX4" fmla="*/ 647075 w 2521425"/>
              <a:gd name="connsiteY4" fmla="*/ 6374814 h 6858000"/>
              <a:gd name="connsiteX5" fmla="*/ 130427 w 2521425"/>
              <a:gd name="connsiteY5" fmla="*/ 6780599 h 6858000"/>
              <a:gd name="connsiteX6" fmla="*/ 18671 w 2521425"/>
              <a:gd name="connsiteY6" fmla="*/ 6858000 h 6858000"/>
              <a:gd name="connsiteX7" fmla="*/ 0 w 2521425"/>
              <a:gd name="connsiteY7" fmla="*/ 6858000 h 6858000"/>
              <a:gd name="connsiteX8" fmla="*/ 111756 w 2521425"/>
              <a:gd name="connsiteY8" fmla="*/ 6780599 h 6858000"/>
              <a:gd name="connsiteX9" fmla="*/ 628404 w 2521425"/>
              <a:gd name="connsiteY9" fmla="*/ 6374814 h 6858000"/>
              <a:gd name="connsiteX10" fmla="*/ 2502754 w 2521425"/>
              <a:gd name="connsiteY10" fmla="*/ 3621656 h 6858000"/>
              <a:gd name="connsiteX11" fmla="*/ 901855 w 2521425"/>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4" name="Freeform: Shape 13">
            <a:extLst>
              <a:ext uri="{FF2B5EF4-FFF2-40B4-BE49-F238E27FC236}">
                <a16:creationId xmlns:a16="http://schemas.microsoft.com/office/drawing/2014/main" id="{F9528C64-B611-4A0E-AED3-355EAA4E2D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62852" y="0"/>
            <a:ext cx="3729483" cy="10287000"/>
          </a:xfrm>
          <a:custGeom>
            <a:avLst/>
            <a:gdLst>
              <a:gd name="connsiteX0" fmla="*/ 879731 w 2521425"/>
              <a:gd name="connsiteY0" fmla="*/ 0 h 6858000"/>
              <a:gd name="connsiteX1" fmla="*/ 898402 w 2521425"/>
              <a:gd name="connsiteY1" fmla="*/ 0 h 6858000"/>
              <a:gd name="connsiteX2" fmla="*/ 920526 w 2521425"/>
              <a:gd name="connsiteY2" fmla="*/ 14997 h 6858000"/>
              <a:gd name="connsiteX3" fmla="*/ 2521425 w 2521425"/>
              <a:gd name="connsiteY3" fmla="*/ 3621656 h 6858000"/>
              <a:gd name="connsiteX4" fmla="*/ 647075 w 2521425"/>
              <a:gd name="connsiteY4" fmla="*/ 6374814 h 6858000"/>
              <a:gd name="connsiteX5" fmla="*/ 130427 w 2521425"/>
              <a:gd name="connsiteY5" fmla="*/ 6780599 h 6858000"/>
              <a:gd name="connsiteX6" fmla="*/ 18671 w 2521425"/>
              <a:gd name="connsiteY6" fmla="*/ 6858000 h 6858000"/>
              <a:gd name="connsiteX7" fmla="*/ 0 w 2521425"/>
              <a:gd name="connsiteY7" fmla="*/ 6858000 h 6858000"/>
              <a:gd name="connsiteX8" fmla="*/ 111756 w 2521425"/>
              <a:gd name="connsiteY8" fmla="*/ 6780599 h 6858000"/>
              <a:gd name="connsiteX9" fmla="*/ 628404 w 2521425"/>
              <a:gd name="connsiteY9" fmla="*/ 6374814 h 6858000"/>
              <a:gd name="connsiteX10" fmla="*/ 2502754 w 2521425"/>
              <a:gd name="connsiteY10" fmla="*/ 3621656 h 6858000"/>
              <a:gd name="connsiteX11" fmla="*/ 901855 w 2521425"/>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pic>
        <p:nvPicPr>
          <p:cNvPr id="4" name="Picture 3" descr="A picture containing text, outdoor, horse, several&#10;&#10;Description automatically generated">
            <a:extLst>
              <a:ext uri="{FF2B5EF4-FFF2-40B4-BE49-F238E27FC236}">
                <a16:creationId xmlns:a16="http://schemas.microsoft.com/office/drawing/2014/main" id="{0D27AC25-2BCB-534D-AECC-AFB5135E430C}"/>
              </a:ext>
            </a:extLst>
          </p:cNvPr>
          <p:cNvPicPr>
            <a:picLocks noChangeAspect="1"/>
          </p:cNvPicPr>
          <p:nvPr/>
        </p:nvPicPr>
        <p:blipFill rotWithShape="1">
          <a:blip r:embed="rId2">
            <a:extLst>
              <a:ext uri="{28A0092B-C50C-407E-A947-70E740481C1C}">
                <a14:useLocalDpi xmlns:a14="http://schemas.microsoft.com/office/drawing/2010/main" val="0"/>
              </a:ext>
            </a:extLst>
          </a:blip>
          <a:srcRect l="8221" r="19619" b="-1"/>
          <a:stretch/>
        </p:blipFill>
        <p:spPr>
          <a:xfrm>
            <a:off x="1451779" y="10"/>
            <a:ext cx="15384441" cy="10286990"/>
          </a:xfrm>
          <a:custGeom>
            <a:avLst/>
            <a:gdLst/>
            <a:ahLst/>
            <a:cxnLst/>
            <a:rect l="l" t="t" r="r" b="b"/>
            <a:pathLst>
              <a:path w="10256294" h="6858000">
                <a:moveTo>
                  <a:pt x="1691450" y="0"/>
                </a:moveTo>
                <a:lnTo>
                  <a:pt x="4470259" y="0"/>
                </a:lnTo>
                <a:lnTo>
                  <a:pt x="4542814" y="0"/>
                </a:lnTo>
                <a:lnTo>
                  <a:pt x="5713480" y="0"/>
                </a:lnTo>
                <a:lnTo>
                  <a:pt x="5786036" y="0"/>
                </a:lnTo>
                <a:lnTo>
                  <a:pt x="8564844" y="0"/>
                </a:lnTo>
                <a:lnTo>
                  <a:pt x="8587900" y="14997"/>
                </a:lnTo>
                <a:cubicBezTo>
                  <a:pt x="9658369" y="754641"/>
                  <a:pt x="10256294" y="2093192"/>
                  <a:pt x="10256294" y="3621656"/>
                </a:cubicBezTo>
                <a:cubicBezTo>
                  <a:pt x="10256294" y="4969131"/>
                  <a:pt x="9288413" y="5602839"/>
                  <a:pt x="8302921" y="6374814"/>
                </a:cubicBezTo>
                <a:cubicBezTo>
                  <a:pt x="8123457" y="6515397"/>
                  <a:pt x="7945637" y="6653108"/>
                  <a:pt x="7764491" y="6780599"/>
                </a:cubicBezTo>
                <a:lnTo>
                  <a:pt x="7648023" y="6858000"/>
                </a:lnTo>
                <a:lnTo>
                  <a:pt x="5786036" y="6858000"/>
                </a:lnTo>
                <a:lnTo>
                  <a:pt x="5713480" y="6858000"/>
                </a:lnTo>
                <a:lnTo>
                  <a:pt x="4542814" y="6858000"/>
                </a:lnTo>
                <a:lnTo>
                  <a:pt x="4470259" y="6858000"/>
                </a:lnTo>
                <a:lnTo>
                  <a:pt x="2608272" y="6858000"/>
                </a:lnTo>
                <a:lnTo>
                  <a:pt x="2491804" y="6780599"/>
                </a:lnTo>
                <a:cubicBezTo>
                  <a:pt x="2310658" y="6653108"/>
                  <a:pt x="2132837" y="6515397"/>
                  <a:pt x="1953374" y="6374814"/>
                </a:cubicBezTo>
                <a:cubicBezTo>
                  <a:pt x="967880" y="5602839"/>
                  <a:pt x="0" y="4969131"/>
                  <a:pt x="0" y="3621656"/>
                </a:cubicBezTo>
                <a:cubicBezTo>
                  <a:pt x="0" y="2093192"/>
                  <a:pt x="597925" y="754641"/>
                  <a:pt x="1668394" y="14997"/>
                </a:cubicBezTo>
                <a:close/>
              </a:path>
            </a:pathLst>
          </a:custGeom>
        </p:spPr>
      </p:pic>
      <p:sp>
        <p:nvSpPr>
          <p:cNvPr id="16" name="Freeform: Shape 15">
            <a:extLst>
              <a:ext uri="{FF2B5EF4-FFF2-40B4-BE49-F238E27FC236}">
                <a16:creationId xmlns:a16="http://schemas.microsoft.com/office/drawing/2014/main" id="{9479A80B-8CA9-4EA1-9408-D2A7B0466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451779" y="0"/>
            <a:ext cx="15384441" cy="10287000"/>
          </a:xfrm>
          <a:custGeom>
            <a:avLst/>
            <a:gdLst>
              <a:gd name="connsiteX0" fmla="*/ 1910015 w 10256294"/>
              <a:gd name="connsiteY0" fmla="*/ 0 h 6858000"/>
              <a:gd name="connsiteX1" fmla="*/ 1691450 w 10256294"/>
              <a:gd name="connsiteY1" fmla="*/ 0 h 6858000"/>
              <a:gd name="connsiteX2" fmla="*/ 1668394 w 10256294"/>
              <a:gd name="connsiteY2" fmla="*/ 14997 h 6858000"/>
              <a:gd name="connsiteX3" fmla="*/ 0 w 10256294"/>
              <a:gd name="connsiteY3" fmla="*/ 3621656 h 6858000"/>
              <a:gd name="connsiteX4" fmla="*/ 1953374 w 10256294"/>
              <a:gd name="connsiteY4" fmla="*/ 6374814 h 6858000"/>
              <a:gd name="connsiteX5" fmla="*/ 2491804 w 10256294"/>
              <a:gd name="connsiteY5" fmla="*/ 6780599 h 6858000"/>
              <a:gd name="connsiteX6" fmla="*/ 2608271 w 10256294"/>
              <a:gd name="connsiteY6" fmla="*/ 6858000 h 6858000"/>
              <a:gd name="connsiteX7" fmla="*/ 2864721 w 10256294"/>
              <a:gd name="connsiteY7" fmla="*/ 6858000 h 6858000"/>
              <a:gd name="connsiteX8" fmla="*/ 2743439 w 10256294"/>
              <a:gd name="connsiteY8" fmla="*/ 6780599 h 6858000"/>
              <a:gd name="connsiteX9" fmla="*/ 2182760 w 10256294"/>
              <a:gd name="connsiteY9" fmla="*/ 6374814 h 6858000"/>
              <a:gd name="connsiteX10" fmla="*/ 148672 w 10256294"/>
              <a:gd name="connsiteY10" fmla="*/ 3621656 h 6858000"/>
              <a:gd name="connsiteX11" fmla="*/ 1886006 w 10256294"/>
              <a:gd name="connsiteY11" fmla="*/ 14997 h 6858000"/>
              <a:gd name="connsiteX12" fmla="*/ 8564844 w 10256294"/>
              <a:gd name="connsiteY12" fmla="*/ 0 h 6858000"/>
              <a:gd name="connsiteX13" fmla="*/ 8346278 w 10256294"/>
              <a:gd name="connsiteY13" fmla="*/ 0 h 6858000"/>
              <a:gd name="connsiteX14" fmla="*/ 8370288 w 10256294"/>
              <a:gd name="connsiteY14" fmla="*/ 14997 h 6858000"/>
              <a:gd name="connsiteX15" fmla="*/ 10107622 w 10256294"/>
              <a:gd name="connsiteY15" fmla="*/ 3621656 h 6858000"/>
              <a:gd name="connsiteX16" fmla="*/ 8073532 w 10256294"/>
              <a:gd name="connsiteY16" fmla="*/ 6374814 h 6858000"/>
              <a:gd name="connsiteX17" fmla="*/ 7512854 w 10256294"/>
              <a:gd name="connsiteY17" fmla="*/ 6780599 h 6858000"/>
              <a:gd name="connsiteX18" fmla="*/ 7391575 w 10256294"/>
              <a:gd name="connsiteY18" fmla="*/ 6858000 h 6858000"/>
              <a:gd name="connsiteX19" fmla="*/ 7648023 w 10256294"/>
              <a:gd name="connsiteY19" fmla="*/ 6858000 h 6858000"/>
              <a:gd name="connsiteX20" fmla="*/ 7764490 w 10256294"/>
              <a:gd name="connsiteY20" fmla="*/ 6780599 h 6858000"/>
              <a:gd name="connsiteX21" fmla="*/ 8302920 w 10256294"/>
              <a:gd name="connsiteY21" fmla="*/ 6374814 h 6858000"/>
              <a:gd name="connsiteX22" fmla="*/ 10256294 w 10256294"/>
              <a:gd name="connsiteY22" fmla="*/ 3621656 h 6858000"/>
              <a:gd name="connsiteX23" fmla="*/ 8587900 w 10256294"/>
              <a:gd name="connsiteY23"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0256294" h="6858000">
                <a:moveTo>
                  <a:pt x="1910015" y="0"/>
                </a:moveTo>
                <a:lnTo>
                  <a:pt x="1691450" y="0"/>
                </a:lnTo>
                <a:lnTo>
                  <a:pt x="1668394" y="14997"/>
                </a:lnTo>
                <a:cubicBezTo>
                  <a:pt x="597925" y="754641"/>
                  <a:pt x="0" y="2093192"/>
                  <a:pt x="0" y="3621656"/>
                </a:cubicBezTo>
                <a:cubicBezTo>
                  <a:pt x="0" y="4969131"/>
                  <a:pt x="967880" y="5602839"/>
                  <a:pt x="1953374" y="6374814"/>
                </a:cubicBezTo>
                <a:cubicBezTo>
                  <a:pt x="2132836" y="6515397"/>
                  <a:pt x="2310657" y="6653108"/>
                  <a:pt x="2491804" y="6780599"/>
                </a:cubicBezTo>
                <a:lnTo>
                  <a:pt x="2608271" y="6858000"/>
                </a:lnTo>
                <a:lnTo>
                  <a:pt x="2864721" y="6858000"/>
                </a:lnTo>
                <a:lnTo>
                  <a:pt x="2743439" y="6780599"/>
                </a:lnTo>
                <a:cubicBezTo>
                  <a:pt x="2554808" y="6653108"/>
                  <a:pt x="2369639" y="6515397"/>
                  <a:pt x="2182760" y="6374814"/>
                </a:cubicBezTo>
                <a:cubicBezTo>
                  <a:pt x="1156547" y="5602839"/>
                  <a:pt x="148672" y="4969131"/>
                  <a:pt x="148672" y="3621656"/>
                </a:cubicBezTo>
                <a:cubicBezTo>
                  <a:pt x="148672" y="2093192"/>
                  <a:pt x="771304" y="754641"/>
                  <a:pt x="1886006" y="14997"/>
                </a:cubicBezTo>
                <a:close/>
                <a:moveTo>
                  <a:pt x="8564844" y="0"/>
                </a:moveTo>
                <a:lnTo>
                  <a:pt x="8346278" y="0"/>
                </a:lnTo>
                <a:lnTo>
                  <a:pt x="8370288" y="14997"/>
                </a:lnTo>
                <a:cubicBezTo>
                  <a:pt x="9484990" y="754641"/>
                  <a:pt x="10107622" y="2093192"/>
                  <a:pt x="10107622" y="3621656"/>
                </a:cubicBezTo>
                <a:cubicBezTo>
                  <a:pt x="10107622" y="4969131"/>
                  <a:pt x="9099748" y="5602839"/>
                  <a:pt x="8073532" y="6374814"/>
                </a:cubicBezTo>
                <a:cubicBezTo>
                  <a:pt x="7886654" y="6515397"/>
                  <a:pt x="7701485" y="6653108"/>
                  <a:pt x="7512854" y="6780599"/>
                </a:cubicBezTo>
                <a:lnTo>
                  <a:pt x="7391575" y="6858000"/>
                </a:lnTo>
                <a:lnTo>
                  <a:pt x="7648023" y="6858000"/>
                </a:lnTo>
                <a:lnTo>
                  <a:pt x="7764490" y="6780599"/>
                </a:lnTo>
                <a:cubicBezTo>
                  <a:pt x="7945636" y="6653108"/>
                  <a:pt x="8123457" y="6515397"/>
                  <a:pt x="8302920" y="6374814"/>
                </a:cubicBezTo>
                <a:cubicBezTo>
                  <a:pt x="9288414" y="5602839"/>
                  <a:pt x="10256294" y="4969131"/>
                  <a:pt x="10256294" y="3621656"/>
                </a:cubicBezTo>
                <a:cubicBezTo>
                  <a:pt x="10256294" y="2093192"/>
                  <a:pt x="9658369" y="754641"/>
                  <a:pt x="8587900" y="14997"/>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6355056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347</TotalTime>
  <Words>297</Words>
  <Application>Microsoft Macintosh PowerPoint</Application>
  <PresentationFormat>Custom</PresentationFormat>
  <Paragraphs>6</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Meiryo</vt:lpstr>
      <vt:lpstr>Calibri</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Learnapalooza - PPT Pack</dc:title>
  <cp:lastModifiedBy>Troy Firebrace</cp:lastModifiedBy>
  <cp:revision>11</cp:revision>
  <dcterms:created xsi:type="dcterms:W3CDTF">2006-08-16T00:00:00Z</dcterms:created>
  <dcterms:modified xsi:type="dcterms:W3CDTF">2022-08-24T01:50:25Z</dcterms:modified>
  <dc:identifier>DAE1LeNuQMg</dc:identifier>
</cp:coreProperties>
</file>