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notesSlides/notesSlide2.xml" ContentType="application/vnd.openxmlformats-officedocument.presentationml.notesSlide+xml"/>
  <Override PartName="/ppt/media/image2.jpeg" ContentType="image/jpeg"/>
  <Override PartName="/ppt/notesSlides/notesSlide3.xml" ContentType="application/vnd.openxmlformats-officedocument.presentationml.notesSlide+xml"/>
  <Override PartName="/ppt/media/image3.jpeg" ContentType="image/jpeg"/>
  <Override PartName="/ppt/notesSlides/notesSlide4.xml" ContentType="application/vnd.openxmlformats-officedocument.presentationml.notesSlide+xml"/>
  <Override PartName="/ppt/media/image4.jpeg" ContentType="image/jpeg"/>
  <Override PartName="/ppt/notesSlides/notesSlide5.xml" ContentType="application/vnd.openxmlformats-officedocument.presentationml.notesSlide+xml"/>
  <Override PartName="/ppt/media/image5.jpeg" ContentType="image/jpeg"/>
  <Override PartName="/ppt/notesSlides/notesSlide6.xml" ContentType="application/vnd.openxmlformats-officedocument.presentationml.notesSlide+xml"/>
  <Override PartName="/ppt/media/image6.jpeg" ContentType="image/jpeg"/>
  <Override PartName="/ppt/notesSlides/notesSlide7.xml" ContentType="application/vnd.openxmlformats-officedocument.presentationml.notesSlide+xml"/>
  <Override PartName="/ppt/media/image7.jpeg" ContentType="image/jpeg"/>
  <Override PartName="/ppt/notesSlides/notesSlide8.xml" ContentType="application/vnd.openxmlformats-officedocument.presentationml.notesSlide+xml"/>
  <Override PartName="/ppt/media/image8.jpeg" ContentType="image/jpeg"/>
  <Override PartName="/ppt/notesSlides/notesSlide9.xml" ContentType="application/vnd.openxmlformats-officedocument.presentationml.notesSlide+xml"/>
  <Override PartName="/ppt/media/image9.jpeg" ContentType="image/jpeg"/>
  <Override PartName="/ppt/notesSlides/notesSlide10.xml" ContentType="application/vnd.openxmlformats-officedocument.presentationml.notesSlide+xml"/>
  <Override PartName="/ppt/media/image10.jpeg" ContentType="image/jpeg"/>
  <Override PartName="/ppt/notesSlides/notesSlide11.xml" ContentType="application/vnd.openxmlformats-officedocument.presentationml.notesSlide+xml"/>
  <Override PartName="/ppt/media/image11.jpeg" ContentType="image/jpeg"/>
  <Override PartName="/ppt/notesSlides/notesSlide12.xml" ContentType="application/vnd.openxmlformats-officedocument.presentationml.notesSlide+xml"/>
  <Override PartName="/ppt/media/image12.jpeg" ContentType="image/jpeg"/>
  <Override PartName="/ppt/notesSlides/notesSlide13.xml" ContentType="application/vnd.openxmlformats-officedocument.presentationml.notesSlide+xml"/>
  <Override PartName="/ppt/media/image13.jpeg" ContentType="image/jpeg"/>
  <Override PartName="/ppt/notesSlides/notesSlide14.xml" ContentType="application/vnd.openxmlformats-officedocument.presentationml.notesSlide+xml"/>
  <Override PartName="/ppt/media/image14.jpeg" ContentType="image/jpeg"/>
  <Override PartName="/ppt/media/media1.m4a" ContentType="audio/unknown"/>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29" name="Shape 129"/>
          <p:cNvSpPr/>
          <p:nvPr>
            <p:ph type="sldImg"/>
          </p:nvPr>
        </p:nvSpPr>
        <p:spPr>
          <a:xfrm>
            <a:off x="1143000" y="685800"/>
            <a:ext cx="4572000" cy="3429000"/>
          </a:xfrm>
          <a:prstGeom prst="rect">
            <a:avLst/>
          </a:prstGeom>
        </p:spPr>
        <p:txBody>
          <a:bodyPr/>
          <a:lstStyle/>
          <a:p>
            <a:pPr/>
          </a:p>
        </p:txBody>
      </p:sp>
      <p:sp>
        <p:nvSpPr>
          <p:cNvPr id="130" name="Shape 13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Gill Sans"/>
      </a:defRPr>
    </a:lvl1pPr>
    <a:lvl2pPr indent="228600" latinLnBrk="0">
      <a:defRPr sz="1200">
        <a:latin typeface="+mn-lt"/>
        <a:ea typeface="+mn-ea"/>
        <a:cs typeface="+mn-cs"/>
        <a:sym typeface="Gill Sans"/>
      </a:defRPr>
    </a:lvl2pPr>
    <a:lvl3pPr indent="457200" latinLnBrk="0">
      <a:defRPr sz="1200">
        <a:latin typeface="+mn-lt"/>
        <a:ea typeface="+mn-ea"/>
        <a:cs typeface="+mn-cs"/>
        <a:sym typeface="Gill Sans"/>
      </a:defRPr>
    </a:lvl3pPr>
    <a:lvl4pPr indent="685800" latinLnBrk="0">
      <a:defRPr sz="1200">
        <a:latin typeface="+mn-lt"/>
        <a:ea typeface="+mn-ea"/>
        <a:cs typeface="+mn-cs"/>
        <a:sym typeface="Gill Sans"/>
      </a:defRPr>
    </a:lvl4pPr>
    <a:lvl5pPr indent="914400" latinLnBrk="0">
      <a:defRPr sz="1200">
        <a:latin typeface="+mn-lt"/>
        <a:ea typeface="+mn-ea"/>
        <a:cs typeface="+mn-cs"/>
        <a:sym typeface="Gill Sans"/>
      </a:defRPr>
    </a:lvl5pPr>
    <a:lvl6pPr indent="1143000" latinLnBrk="0">
      <a:defRPr sz="1200">
        <a:latin typeface="+mn-lt"/>
        <a:ea typeface="+mn-ea"/>
        <a:cs typeface="+mn-cs"/>
        <a:sym typeface="Gill Sans"/>
      </a:defRPr>
    </a:lvl6pPr>
    <a:lvl7pPr indent="1371600" latinLnBrk="0">
      <a:defRPr sz="1200">
        <a:latin typeface="+mn-lt"/>
        <a:ea typeface="+mn-ea"/>
        <a:cs typeface="+mn-cs"/>
        <a:sym typeface="Gill Sans"/>
      </a:defRPr>
    </a:lvl7pPr>
    <a:lvl8pPr indent="1600200" latinLnBrk="0">
      <a:defRPr sz="1200">
        <a:latin typeface="+mn-lt"/>
        <a:ea typeface="+mn-ea"/>
        <a:cs typeface="+mn-cs"/>
        <a:sym typeface="Gill Sans"/>
      </a:defRPr>
    </a:lvl8pPr>
    <a:lvl9pPr indent="1828800" latinLnBrk="0">
      <a:defRPr sz="1200">
        <a:latin typeface="+mn-lt"/>
        <a:ea typeface="+mn-ea"/>
        <a:cs typeface="+mn-cs"/>
        <a:sym typeface="Gill Sans"/>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 name="Shape 138"/>
          <p:cNvSpPr/>
          <p:nvPr>
            <p:ph type="sldImg"/>
          </p:nvPr>
        </p:nvSpPr>
        <p:spPr>
          <a:prstGeom prst="rect">
            <a:avLst/>
          </a:prstGeom>
        </p:spPr>
        <p:txBody>
          <a:bodyPr/>
          <a:lstStyle/>
          <a:p>
            <a:pPr/>
          </a:p>
        </p:txBody>
      </p:sp>
      <p:sp>
        <p:nvSpPr>
          <p:cNvPr id="139" name="Shape 139"/>
          <p:cNvSpPr/>
          <p:nvPr>
            <p:ph type="body" sz="quarter" idx="1"/>
          </p:nvPr>
        </p:nvSpPr>
        <p:spPr>
          <a:prstGeom prst="rect">
            <a:avLst/>
          </a:prstGeom>
        </p:spPr>
        <p:txBody>
          <a:bodyPr/>
          <a:lstStyle/>
          <a:p>
            <a:pPr>
              <a:defRPr b="1"/>
            </a:pPr>
          </a:p>
          <a:p>
            <a:pPr/>
            <a:r>
              <a:rPr b="1"/>
              <a:t>LOUISE-</a:t>
            </a:r>
            <a:r>
              <a:t> The shouted, “Crucify him!” “Why?” Pilate asked them. “What harm has he done?” But they shouted all the louder. “Crucify him!” So Pilate, anxious to Placate the crowd, released Barabbas for them and, having ordered Jesus to be scourged, handed him over to be crucified. (Mark 15: 14-15)</a:t>
            </a:r>
          </a:p>
          <a:p>
            <a:pPr/>
          </a:p>
          <a:p>
            <a:pPr/>
            <a:r>
              <a:rPr b="1"/>
              <a:t>(Holding the cross)</a:t>
            </a:r>
            <a:r>
              <a:t>- Setting the scene-Nikki</a:t>
            </a:r>
          </a:p>
          <a:p>
            <a:pPr/>
            <a:r>
              <a:t>The Rainbow Serpent represents the centre of the Dreaming, where the ancestors recognised the power of good over evil. God through Jesus has been a part pf the journeys and experiences of Aboriginal people and all people. The joy of life in his humanity is shown by the illuminated symbol in the centre of Jesus’ body. (Watch this symbol as we journey through the stations.) The heart of the figure represents His union with the Father.</a:t>
            </a:r>
          </a:p>
          <a:p>
            <a:pPr/>
          </a:p>
          <a:p>
            <a:pPr>
              <a:defRPr b="1"/>
            </a:pPr>
            <a:r>
              <a:t>Reflection - Michael</a:t>
            </a:r>
          </a:p>
          <a:p>
            <a:pPr/>
            <a:r>
              <a:t>Pilate asked what is the truth. Then sent Jesus to His death.  Do  our leaders today ask what truth is? Jesus stands for all those oppressed and marginalised. He believed in the love that God is constantly giving, even in time of suffering.</a:t>
            </a:r>
          </a:p>
          <a:p>
            <a:pPr/>
          </a:p>
          <a:p>
            <a:pPr/>
            <a:r>
              <a:rPr b="1"/>
              <a:t>Michael</a:t>
            </a:r>
            <a:r>
              <a:t> lead People’s Prayer- Prayer</a:t>
            </a:r>
          </a:p>
          <a:p>
            <a:pPr/>
          </a:p>
          <a:p>
            <a:pPr/>
            <a:r>
              <a:rPr b="1"/>
              <a:t>Response-</a:t>
            </a:r>
            <a:r>
              <a:t> Lord hear my prayer, O Lord hear my prayer, Come and listen to me</a:t>
            </a:r>
          </a:p>
          <a:p>
            <a:pPr/>
          </a:p>
          <a:p>
            <a:pPr/>
            <a:r>
              <a:rPr b="1"/>
              <a:t>Louise </a:t>
            </a:r>
            <a:r>
              <a:t>- With Jesus we continue the Way of the Cross…….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Shape 192"/>
          <p:cNvSpPr/>
          <p:nvPr>
            <p:ph type="sldImg"/>
          </p:nvPr>
        </p:nvSpPr>
        <p:spPr>
          <a:prstGeom prst="rect">
            <a:avLst/>
          </a:prstGeom>
        </p:spPr>
        <p:txBody>
          <a:bodyPr/>
          <a:lstStyle/>
          <a:p>
            <a:pPr/>
          </a:p>
        </p:txBody>
      </p:sp>
      <p:sp>
        <p:nvSpPr>
          <p:cNvPr id="193" name="Shape 193"/>
          <p:cNvSpPr/>
          <p:nvPr>
            <p:ph type="body" sz="quarter" idx="1"/>
          </p:nvPr>
        </p:nvSpPr>
        <p:spPr>
          <a:prstGeom prst="rect">
            <a:avLst/>
          </a:prstGeom>
        </p:spPr>
        <p:txBody>
          <a:bodyPr/>
          <a:lstStyle/>
          <a:p>
            <a:pPr>
              <a:defRPr b="1"/>
            </a:pPr>
          </a:p>
          <a:p>
            <a:pPr>
              <a:defRPr b="1"/>
            </a:pPr>
          </a:p>
          <a:p>
            <a:pPr>
              <a:defRPr b="1"/>
            </a:pPr>
            <a:r>
              <a:t>LOUISE- Jesus said: “Father forgive them, they know not what they are doing.” (Luke 23:34)</a:t>
            </a:r>
          </a:p>
          <a:p>
            <a:pPr>
              <a:defRPr b="1"/>
            </a:pPr>
          </a:p>
          <a:p>
            <a:pPr/>
            <a:r>
              <a:rPr b="1"/>
              <a:t>(Holding the cross)</a:t>
            </a:r>
            <a:r>
              <a:t>- Setting the scene- NIKKI</a:t>
            </a:r>
          </a:p>
          <a:p>
            <a:pPr/>
            <a:r>
              <a:t>The image has lost the inner illumination, which reminds that the Saviour gave all for us, and reaches to our symbol- the rainbow serpent, for strength and reconciliation between old and new.</a:t>
            </a:r>
          </a:p>
          <a:p>
            <a:pPr/>
          </a:p>
          <a:p>
            <a:pPr>
              <a:defRPr b="1"/>
            </a:pPr>
            <a:r>
              <a:t>Reflection MICHAEL</a:t>
            </a:r>
          </a:p>
          <a:p>
            <a:pPr/>
            <a:r>
              <a:t>More humiliation for our gentle Saviour. Stripped of all garments, and then His very life. This is a lesson for all of us about being detached from power, wordiness and our need for trusting God.</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Shape 198"/>
          <p:cNvSpPr/>
          <p:nvPr>
            <p:ph type="sldImg"/>
          </p:nvPr>
        </p:nvSpPr>
        <p:spPr>
          <a:prstGeom prst="rect">
            <a:avLst/>
          </a:prstGeom>
        </p:spPr>
        <p:txBody>
          <a:bodyPr/>
          <a:lstStyle/>
          <a:p>
            <a:pPr/>
          </a:p>
        </p:txBody>
      </p:sp>
      <p:sp>
        <p:nvSpPr>
          <p:cNvPr id="199" name="Shape 199"/>
          <p:cNvSpPr/>
          <p:nvPr>
            <p:ph type="body" sz="quarter" idx="1"/>
          </p:nvPr>
        </p:nvSpPr>
        <p:spPr>
          <a:prstGeom prst="rect">
            <a:avLst/>
          </a:prstGeom>
        </p:spPr>
        <p:txBody>
          <a:bodyPr/>
          <a:lstStyle/>
          <a:p>
            <a:pPr>
              <a:defRPr b="1"/>
            </a:pPr>
          </a:p>
          <a:p>
            <a:pPr>
              <a:defRPr b="1"/>
            </a:pPr>
          </a:p>
          <a:p>
            <a:pPr>
              <a:defRPr b="1"/>
            </a:pPr>
            <a:r>
              <a:t>LOUISE- When they reached the place called The Skull, they crucified him and the two criminals also, one on the right, the other on the left. </a:t>
            </a:r>
          </a:p>
          <a:p>
            <a:pPr>
              <a:defRPr b="1"/>
            </a:pPr>
            <a:r>
              <a:t>(Luke 23:33)</a:t>
            </a:r>
          </a:p>
          <a:p>
            <a:pPr>
              <a:defRPr b="1"/>
            </a:pPr>
          </a:p>
          <a:p>
            <a:pPr/>
            <a:r>
              <a:rPr b="1"/>
              <a:t>(Holding the cross)</a:t>
            </a:r>
            <a:r>
              <a:t>- Setting the scene- NIKKI</a:t>
            </a:r>
          </a:p>
          <a:p>
            <a:pPr/>
            <a:r>
              <a:t>The Rainbow Serpent’s colours, tell of the agony and ecstasy of good and evil.  We see the symbols of the gathered people, which show the men in the background depicted by the spears at the foot of the cross. Jesus is moulded with the suffering cross made from the gum tree- living and dying in union with all creation.</a:t>
            </a:r>
          </a:p>
          <a:p>
            <a:pPr/>
          </a:p>
          <a:p>
            <a:pPr>
              <a:defRPr b="1"/>
            </a:pPr>
            <a:r>
              <a:t>Reflection MICHAEL</a:t>
            </a:r>
          </a:p>
          <a:p>
            <a:pPr/>
            <a:r>
              <a:t>Good and evil are simultaneous. Change, grief and loss are part of life and challenge us to find hope in what can appear hopeless.</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4" name="Shape 204"/>
          <p:cNvSpPr/>
          <p:nvPr>
            <p:ph type="sldImg"/>
          </p:nvPr>
        </p:nvSpPr>
        <p:spPr>
          <a:prstGeom prst="rect">
            <a:avLst/>
          </a:prstGeom>
        </p:spPr>
        <p:txBody>
          <a:bodyPr/>
          <a:lstStyle/>
          <a:p>
            <a:pPr/>
          </a:p>
        </p:txBody>
      </p:sp>
      <p:sp>
        <p:nvSpPr>
          <p:cNvPr id="205" name="Shape 205"/>
          <p:cNvSpPr/>
          <p:nvPr>
            <p:ph type="body" sz="quarter" idx="1"/>
          </p:nvPr>
        </p:nvSpPr>
        <p:spPr>
          <a:prstGeom prst="rect">
            <a:avLst/>
          </a:prstGeom>
        </p:spPr>
        <p:txBody>
          <a:bodyPr/>
          <a:lstStyle/>
          <a:p>
            <a:pPr>
              <a:defRPr b="1"/>
            </a:pPr>
            <a:r>
              <a:t>LOUISE-When Jesus saw his mother and the disciple standing beside her, he said to his mother, “Woman, here is your son.” Then he said to the disciple, “Here is your mother.” And from that hour the disciple took her into his home. (John 19: 26-27)</a:t>
            </a:r>
          </a:p>
          <a:p>
            <a:pPr>
              <a:defRPr b="1"/>
            </a:pPr>
          </a:p>
          <a:p>
            <a:pPr/>
            <a:r>
              <a:rPr b="1"/>
              <a:t>(Holding the cross)</a:t>
            </a:r>
            <a:r>
              <a:t>- Setting the scene- NIKKI</a:t>
            </a:r>
          </a:p>
          <a:p>
            <a:pPr/>
            <a:r>
              <a:t>The picture depicts the culture of touching, weeping, seeing and hearing. We see the image of Mary touching her son and John supporting her. The leaf symbol with the white images is the journey to the sacred fires of the kingdom, which our culture believes is the way for all.  The symbol of the white dots is the elder passing on the stories of the culture. </a:t>
            </a:r>
          </a:p>
          <a:p>
            <a:pPr/>
          </a:p>
          <a:p>
            <a:pPr>
              <a:defRPr b="1"/>
            </a:pPr>
            <a:r>
              <a:t>Reflection MICHAEL</a:t>
            </a:r>
          </a:p>
          <a:p>
            <a:pPr/>
            <a:r>
              <a:t>Everyday we are faced with our own difficult choices- to seek the truth or the easy way out, to forgive or hold a grudge, to be honest with ourselves or blame someone else. Scripture says, “Choose life that you may live.” (Duet 30:19)</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Shape 210"/>
          <p:cNvSpPr/>
          <p:nvPr>
            <p:ph type="sldImg"/>
          </p:nvPr>
        </p:nvSpPr>
        <p:spPr>
          <a:prstGeom prst="rect">
            <a:avLst/>
          </a:prstGeom>
        </p:spPr>
        <p:txBody>
          <a:bodyPr/>
          <a:lstStyle/>
          <a:p>
            <a:pPr/>
          </a:p>
        </p:txBody>
      </p:sp>
      <p:sp>
        <p:nvSpPr>
          <p:cNvPr id="211" name="Shape 211"/>
          <p:cNvSpPr/>
          <p:nvPr>
            <p:ph type="body" sz="quarter" idx="1"/>
          </p:nvPr>
        </p:nvSpPr>
        <p:spPr>
          <a:prstGeom prst="rect">
            <a:avLst/>
          </a:prstGeom>
        </p:spPr>
        <p:txBody>
          <a:bodyPr/>
          <a:lstStyle/>
          <a:p>
            <a:pPr>
              <a:defRPr b="1"/>
            </a:pPr>
            <a:r>
              <a:t>LOUISE-Jesus gave a loud cry and breathed his last… The centurion, who was standing in front of him, had seen how he died and he said, “In truth this man was a son of God.” (Mark 15: 37-39)</a:t>
            </a:r>
          </a:p>
          <a:p>
            <a:pPr>
              <a:defRPr b="1"/>
            </a:pPr>
          </a:p>
          <a:p>
            <a:pPr/>
            <a:r>
              <a:rPr b="1"/>
              <a:t>(Holding the cross)</a:t>
            </a:r>
            <a:r>
              <a:t>- Setting the scene- NIKKI</a:t>
            </a:r>
          </a:p>
          <a:p>
            <a:pPr/>
            <a:r>
              <a:t>The symbol of the dancing leaves is the cry of creation and the Spirit receives the gift of love. This same Spirit moved our elders in their constant lifestyle in this magnificent often changing homeland. Beneath the cross is the symbol of gathering, both men and women, depicted by the spears and coolamon around the fire.</a:t>
            </a:r>
          </a:p>
          <a:p>
            <a:pPr/>
          </a:p>
          <a:p>
            <a:pPr>
              <a:defRPr b="1"/>
            </a:pPr>
            <a:r>
              <a:t>Reflection MICHAEL</a:t>
            </a:r>
          </a:p>
          <a:p>
            <a:pPr/>
            <a:r>
              <a:t>To die because He loved the Father and the “poor”- all in need of God.</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Shape 216"/>
          <p:cNvSpPr/>
          <p:nvPr>
            <p:ph type="sldImg"/>
          </p:nvPr>
        </p:nvSpPr>
        <p:spPr>
          <a:prstGeom prst="rect">
            <a:avLst/>
          </a:prstGeom>
        </p:spPr>
        <p:txBody>
          <a:bodyPr/>
          <a:lstStyle/>
          <a:p>
            <a:pPr/>
          </a:p>
        </p:txBody>
      </p:sp>
      <p:sp>
        <p:nvSpPr>
          <p:cNvPr id="217" name="Shape 217"/>
          <p:cNvSpPr/>
          <p:nvPr>
            <p:ph type="body" sz="quarter" idx="1"/>
          </p:nvPr>
        </p:nvSpPr>
        <p:spPr>
          <a:prstGeom prst="rect">
            <a:avLst/>
          </a:prstGeom>
        </p:spPr>
        <p:txBody>
          <a:bodyPr/>
          <a:lstStyle/>
          <a:p>
            <a:pPr>
              <a:defRPr b="1"/>
            </a:pPr>
            <a:r>
              <a:t>LOUISE - </a:t>
            </a:r>
            <a:r>
              <a:t>They took the body of Jesus wrapped it with the spices in linen cloths, according to the burial custom of the Jews. Now there was a garden in the place where he was crucified, and in the garden there was a new tomb in which no one had ever been laid. And so, because it was the Jewish day of Preparation, and the tomb was nearby, they laid Jesus there. (John 19: 40-42)</a:t>
            </a:r>
          </a:p>
          <a:p>
            <a:pPr>
              <a:defRPr b="1"/>
            </a:pPr>
          </a:p>
          <a:p>
            <a:pPr/>
            <a:r>
              <a:rPr b="1"/>
              <a:t>(Holding the cross)</a:t>
            </a:r>
            <a:r>
              <a:t>- Setting the scene- NIKKI</a:t>
            </a:r>
          </a:p>
          <a:p>
            <a:pPr/>
            <a:r>
              <a:t>The leaves represent the environment and growth, and that our Creator sin everything. The leaves are brown however, from death; there is a renewal of life. The handprints in the background express the eternal message of God in the constant presence.</a:t>
            </a:r>
          </a:p>
          <a:p>
            <a:pPr/>
          </a:p>
          <a:p>
            <a:pPr>
              <a:defRPr b="1"/>
            </a:pPr>
            <a:r>
              <a:t>Reflection MICHAEL</a:t>
            </a:r>
          </a:p>
          <a:p>
            <a:pPr/>
            <a:r>
              <a:t>All she is able to do is hold Him in death and trust in God.  The tomb is a temporary resting place of silence where His mother and disciples place Jesus’ body- waiting to rise again. The spirit of Jesus grows in us as we see the pain of war and destruction. Where is his spirit? Do you call upon Him?</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 name="Shape 144"/>
          <p:cNvSpPr/>
          <p:nvPr>
            <p:ph type="sldImg"/>
          </p:nvPr>
        </p:nvSpPr>
        <p:spPr>
          <a:prstGeom prst="rect">
            <a:avLst/>
          </a:prstGeom>
        </p:spPr>
        <p:txBody>
          <a:bodyPr/>
          <a:lstStyle/>
          <a:p>
            <a:pPr/>
          </a:p>
        </p:txBody>
      </p:sp>
      <p:sp>
        <p:nvSpPr>
          <p:cNvPr id="145" name="Shape 145"/>
          <p:cNvSpPr/>
          <p:nvPr>
            <p:ph type="body" sz="quarter" idx="1"/>
          </p:nvPr>
        </p:nvSpPr>
        <p:spPr>
          <a:prstGeom prst="rect">
            <a:avLst/>
          </a:prstGeom>
        </p:spPr>
        <p:txBody>
          <a:bodyPr/>
          <a:lstStyle/>
          <a:p>
            <a:pPr/>
            <a:endParaRPr b="1"/>
          </a:p>
          <a:p>
            <a:pPr/>
            <a:r>
              <a:rPr b="1"/>
              <a:t>LOUISE— Jesus said, “If anyone wants to be a follower of mine, let him renounce himself and take up his cross and follow me” (Luke 9: 23)</a:t>
            </a:r>
            <a:endParaRPr b="1"/>
          </a:p>
          <a:p>
            <a:pPr/>
          </a:p>
          <a:p>
            <a:pPr/>
            <a:r>
              <a:rPr b="1"/>
              <a:t>(Holding the cross)</a:t>
            </a:r>
            <a:r>
              <a:t>- Setting the scene- Nikki</a:t>
            </a:r>
          </a:p>
          <a:p>
            <a:pPr/>
            <a:r>
              <a:t>Jesus embraces the cross in a non-judgemental stance (no facial expressions). His journeying is one of dedication to wisdom and the oneness of God and us. The cross comes from the beautiful gum tree which is a nurturing and life giving source in the land of the Southern Cross. The burnt and scarred trunk still lives on from the inner sap, a symbol of eternal life.</a:t>
            </a:r>
          </a:p>
          <a:p>
            <a:pPr/>
          </a:p>
          <a:p>
            <a:pPr>
              <a:defRPr b="1"/>
            </a:pPr>
            <a:r>
              <a:t>Reflection-Michael</a:t>
            </a:r>
          </a:p>
          <a:p>
            <a:pPr/>
            <a:r>
              <a:t>What do we learn from this? The freedom with which God gifted us can be used for good or evil. Jesus remains committed to live for us all.</a:t>
            </a:r>
          </a:p>
          <a:p>
            <a:pPr/>
          </a:p>
          <a:p>
            <a:pPr/>
            <a:r>
              <a:t>Michael lead in People’s Prayer- Prayer</a:t>
            </a:r>
          </a:p>
          <a:p>
            <a:pPr/>
          </a:p>
          <a:p>
            <a:pPr/>
            <a:r>
              <a:rPr b="1"/>
              <a:t>Response-</a:t>
            </a:r>
            <a:r>
              <a:t> Lord hear my prayer, O Lord hear my prayer, Come and listen to me</a:t>
            </a:r>
          </a:p>
          <a:p>
            <a:pPr/>
          </a:p>
          <a:p>
            <a:pPr/>
            <a:r>
              <a:rPr b="1"/>
              <a:t>Louise</a:t>
            </a:r>
            <a:r>
              <a:t>- With Jesus we continue the Way of the Cross…….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0" name="Shape 150"/>
          <p:cNvSpPr/>
          <p:nvPr>
            <p:ph type="sldImg"/>
          </p:nvPr>
        </p:nvSpPr>
        <p:spPr>
          <a:prstGeom prst="rect">
            <a:avLst/>
          </a:prstGeom>
        </p:spPr>
        <p:txBody>
          <a:bodyPr/>
          <a:lstStyle/>
          <a:p>
            <a:pPr/>
          </a:p>
        </p:txBody>
      </p:sp>
      <p:sp>
        <p:nvSpPr>
          <p:cNvPr id="151" name="Shape 151"/>
          <p:cNvSpPr/>
          <p:nvPr>
            <p:ph type="body" sz="quarter" idx="1"/>
          </p:nvPr>
        </p:nvSpPr>
        <p:spPr>
          <a:prstGeom prst="rect">
            <a:avLst/>
          </a:prstGeom>
        </p:spPr>
        <p:txBody>
          <a:bodyPr/>
          <a:lstStyle/>
          <a:p>
            <a:pPr>
              <a:defRPr b="1"/>
            </a:pPr>
          </a:p>
          <a:p>
            <a:pPr/>
            <a:r>
              <a:rPr b="1"/>
              <a:t>LOUISE</a:t>
            </a:r>
            <a:r>
              <a:t> -  </a:t>
            </a:r>
            <a:r>
              <a:rPr b="1"/>
              <a:t>Jesus said, “They led him out to crucify him” (Mark 15:20) )</a:t>
            </a:r>
            <a:endParaRPr b="1"/>
          </a:p>
          <a:p>
            <a:pPr/>
          </a:p>
          <a:p>
            <a:pPr/>
            <a:r>
              <a:rPr b="1"/>
              <a:t>(Holding the cross)</a:t>
            </a:r>
            <a:r>
              <a:t>- Setting the scene- NIKKI</a:t>
            </a:r>
          </a:p>
          <a:p>
            <a:pPr/>
            <a:r>
              <a:t>The white circular aura symbolises the Miimi Spirtits of our past Elders, revealing themselves to us to remind us of their wisdom still present (relating closely tour teaching of the communion of saints). The circular glow depicts the strength of Jesus in His Journey to overcome evil, depicted by the serpent. The white dots and leaves remind us that our Creator Spirit is present in everything.</a:t>
            </a:r>
          </a:p>
          <a:p>
            <a:pPr/>
          </a:p>
          <a:p>
            <a:pPr>
              <a:defRPr b="1"/>
            </a:pPr>
            <a:r>
              <a:t>Reflection Michael</a:t>
            </a:r>
          </a:p>
          <a:p>
            <a:pPr/>
            <a:r>
              <a:t>Under great pressure Jesus falls and he knows we too will fall. He rises from the hard ground and goes on believing God will walk with Him. We will fall at times but our faith in Jesus’ love will help us to forgive others and ourselves and to keep going.</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Cross…….LOUISE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6" name="Shape 156"/>
          <p:cNvSpPr/>
          <p:nvPr>
            <p:ph type="sldImg"/>
          </p:nvPr>
        </p:nvSpPr>
        <p:spPr>
          <a:prstGeom prst="rect">
            <a:avLst/>
          </a:prstGeom>
        </p:spPr>
        <p:txBody>
          <a:bodyPr/>
          <a:lstStyle/>
          <a:p>
            <a:pPr/>
          </a:p>
        </p:txBody>
      </p:sp>
      <p:sp>
        <p:nvSpPr>
          <p:cNvPr id="157" name="Shape 157"/>
          <p:cNvSpPr/>
          <p:nvPr>
            <p:ph type="body" sz="quarter" idx="1"/>
          </p:nvPr>
        </p:nvSpPr>
        <p:spPr>
          <a:prstGeom prst="rect">
            <a:avLst/>
          </a:prstGeom>
        </p:spPr>
        <p:txBody>
          <a:bodyPr/>
          <a:lstStyle/>
          <a:p>
            <a:pPr>
              <a:defRPr b="1"/>
            </a:pPr>
            <a:r>
              <a:t>LOUISE - </a:t>
            </a:r>
            <a:r>
              <a:t>Simeon said to Mary, “You see this child: he is destined for the fall and for the rising of many in Israel, destined to be a sign that is rejected- and a sword shall pierce your own soul, too.” ( Luke 2:34)</a:t>
            </a:r>
          </a:p>
          <a:p>
            <a:pPr/>
          </a:p>
          <a:p>
            <a:pPr/>
            <a:r>
              <a:rPr b="1"/>
              <a:t>(Holding the cross)</a:t>
            </a:r>
            <a:r>
              <a:t>- Setting the scene-NIKKI</a:t>
            </a:r>
          </a:p>
          <a:p>
            <a:pPr/>
            <a:r>
              <a:t>His head is turned to her and her head to Him. His crown of thorns, a cause of anguish to his mother, and Jesus’ helpless to touch, stands on the Serpent, and indication of the fight over evil. Mary's mouth is symbolic of Aboriginal women who are the holders and teachers of the stories. For a mother this would be heart wrenching. Seeing the pain on her eyes, He reaches out to her in silence.</a:t>
            </a:r>
          </a:p>
          <a:p>
            <a:pPr/>
          </a:p>
          <a:p>
            <a:pPr>
              <a:defRPr b="1"/>
            </a:pPr>
            <a:r>
              <a:t>Reflection - Michael</a:t>
            </a:r>
          </a:p>
          <a:p>
            <a:pPr/>
            <a:r>
              <a:t>This is how God lifts us up from our distress, and it is in this silences, that we find strength of the Spirit. The journey of many young boys and their families coincides with the pain of Mary, when many were taken away from family to hostile environments.</a:t>
            </a:r>
          </a:p>
          <a:p>
            <a:pPr/>
          </a:p>
          <a:p>
            <a:pPr/>
            <a:r>
              <a:rPr b="1"/>
              <a:t>MICHAEL</a:t>
            </a:r>
            <a:r>
              <a:t> lead in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Shape 162"/>
          <p:cNvSpPr/>
          <p:nvPr>
            <p:ph type="sldImg"/>
          </p:nvPr>
        </p:nvSpPr>
        <p:spPr>
          <a:prstGeom prst="rect">
            <a:avLst/>
          </a:prstGeom>
        </p:spPr>
        <p:txBody>
          <a:bodyPr/>
          <a:lstStyle/>
          <a:p>
            <a:pPr/>
          </a:p>
        </p:txBody>
      </p:sp>
      <p:sp>
        <p:nvSpPr>
          <p:cNvPr id="163" name="Shape 163"/>
          <p:cNvSpPr/>
          <p:nvPr>
            <p:ph type="body" sz="quarter" idx="1"/>
          </p:nvPr>
        </p:nvSpPr>
        <p:spPr>
          <a:prstGeom prst="rect">
            <a:avLst/>
          </a:prstGeom>
        </p:spPr>
        <p:txBody>
          <a:bodyPr/>
          <a:lstStyle/>
          <a:p>
            <a:pPr>
              <a:defRPr b="1"/>
            </a:pPr>
          </a:p>
          <a:p>
            <a:pPr>
              <a:defRPr b="1"/>
            </a:pPr>
            <a:r>
              <a:t>LOUISE -  They enlisted a passer by, Simon of Cyrene, who was coming in from the country, to carry his cross. (Mark 13:21)</a:t>
            </a:r>
          </a:p>
          <a:p>
            <a:pPr/>
          </a:p>
          <a:p>
            <a:pPr/>
            <a:r>
              <a:rPr b="1"/>
              <a:t>r (Holding the cross)</a:t>
            </a:r>
            <a:r>
              <a:t>- Setting the scene- NIKKI</a:t>
            </a:r>
          </a:p>
          <a:p>
            <a:pPr/>
            <a:r>
              <a:t>The white dots represent the presence of our Creator Spirit, God constantly coming down to us, connecting heaven and earth. Simon eager to embrace the Cross and Jesus humbly accepts his help. What a beautiful scene of reconciliation.</a:t>
            </a:r>
          </a:p>
          <a:p>
            <a:pPr/>
          </a:p>
          <a:p>
            <a:pPr>
              <a:defRPr b="1"/>
            </a:pPr>
            <a:r>
              <a:t>Reflection - MiCHAEL</a:t>
            </a:r>
          </a:p>
          <a:p>
            <a:pPr/>
            <a:r>
              <a:t>Jesus is helped to carry the cross. And who isit? A black man from the crown, Simon. He is glad to help. Are we able to learn from Simon?</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8" name="Shape 168"/>
          <p:cNvSpPr/>
          <p:nvPr>
            <p:ph type="sldImg"/>
          </p:nvPr>
        </p:nvSpPr>
        <p:spPr>
          <a:prstGeom prst="rect">
            <a:avLst/>
          </a:prstGeom>
        </p:spPr>
        <p:txBody>
          <a:bodyPr/>
          <a:lstStyle/>
          <a:p>
            <a:pPr/>
          </a:p>
        </p:txBody>
      </p:sp>
      <p:sp>
        <p:nvSpPr>
          <p:cNvPr id="169" name="Shape 169"/>
          <p:cNvSpPr/>
          <p:nvPr>
            <p:ph type="body" sz="quarter" idx="1"/>
          </p:nvPr>
        </p:nvSpPr>
        <p:spPr>
          <a:prstGeom prst="rect">
            <a:avLst/>
          </a:prstGeom>
        </p:spPr>
        <p:txBody>
          <a:bodyPr/>
          <a:lstStyle/>
          <a:p>
            <a:pPr>
              <a:defRPr b="1"/>
            </a:pPr>
          </a:p>
          <a:p>
            <a:pPr>
              <a:defRPr b="1"/>
            </a:pPr>
            <a:r>
              <a:t>LOUISE- Happy the merciful: they shall have mercy shown on them. (Matthew 5:7)</a:t>
            </a:r>
          </a:p>
          <a:p>
            <a:pPr>
              <a:defRPr b="1"/>
            </a:pPr>
          </a:p>
          <a:p>
            <a:pPr/>
            <a:r>
              <a:rPr b="1"/>
              <a:t>(Holding the cross)</a:t>
            </a:r>
            <a:r>
              <a:t>- Setting the scene- </a:t>
            </a:r>
            <a:r>
              <a:rPr b="1"/>
              <a:t>NIKKI</a:t>
            </a:r>
          </a:p>
          <a:p>
            <a:pPr/>
            <a:r>
              <a:t>The figures in this picture have no expression, symbolising that there is no doubt or judgement. Veronica portrays the presence of compassionate aunties, who gave of their wisdom and knowledge to nurture the development of the young. Jesus, in His need, is revealing His love to her as she wipes His face.</a:t>
            </a:r>
          </a:p>
          <a:p>
            <a:pPr/>
          </a:p>
          <a:p>
            <a:pPr>
              <a:defRPr b="1"/>
            </a:pPr>
            <a:r>
              <a:t>Reflection - MICHAEL</a:t>
            </a:r>
          </a:p>
          <a:p>
            <a:pPr/>
            <a:r>
              <a:t>Veronica wants to help Jesus in his pain and wipes His face, which is covered in blood and sweat.  We learn to reach out to the Jesus in our brothers and sisters who are lonely, hurt or ill.</a:t>
            </a:r>
          </a:p>
          <a:p>
            <a:pPr/>
          </a:p>
          <a:p>
            <a:pPr/>
            <a:r>
              <a:rPr b="1"/>
              <a:t>MICHAEL </a:t>
            </a:r>
            <a:r>
              <a:t>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4" name="Shape 174"/>
          <p:cNvSpPr/>
          <p:nvPr>
            <p:ph type="sldImg"/>
          </p:nvPr>
        </p:nvSpPr>
        <p:spPr>
          <a:prstGeom prst="rect">
            <a:avLst/>
          </a:prstGeom>
        </p:spPr>
        <p:txBody>
          <a:bodyPr/>
          <a:lstStyle/>
          <a:p>
            <a:pPr/>
          </a:p>
        </p:txBody>
      </p:sp>
      <p:sp>
        <p:nvSpPr>
          <p:cNvPr id="175" name="Shape 175"/>
          <p:cNvSpPr/>
          <p:nvPr>
            <p:ph type="body" sz="quarter" idx="1"/>
          </p:nvPr>
        </p:nvSpPr>
        <p:spPr>
          <a:prstGeom prst="rect">
            <a:avLst/>
          </a:prstGeom>
        </p:spPr>
        <p:txBody>
          <a:bodyPr/>
          <a:lstStyle/>
          <a:p>
            <a:pPr>
              <a:defRPr b="1"/>
            </a:pPr>
          </a:p>
          <a:p>
            <a:pPr>
              <a:defRPr b="1"/>
            </a:pPr>
            <a:r>
              <a:t>LOUISE- Jesus turned and said to Peter, “Get behind me Satan! You are an obstacle in my path, because the way you think is not God’s way but man’s.” (Matthew 16: 23)</a:t>
            </a:r>
          </a:p>
          <a:p>
            <a:pPr>
              <a:defRPr b="1"/>
            </a:pPr>
          </a:p>
          <a:p>
            <a:pPr/>
            <a:r>
              <a:rPr b="1"/>
              <a:t>(Holding the cross)</a:t>
            </a:r>
            <a:r>
              <a:t>- Setting the scene- NIKKI</a:t>
            </a:r>
          </a:p>
          <a:p>
            <a:pPr/>
            <a:r>
              <a:t>Jesus embraces the cross, He symbolises the nurturing of God’s love within Him, which continues to burn in the heart of Jesus.</a:t>
            </a:r>
          </a:p>
          <a:p>
            <a:pPr/>
          </a:p>
          <a:p>
            <a:pPr>
              <a:defRPr b="1"/>
            </a:pPr>
            <a:r>
              <a:t>Reflection MICHAEL</a:t>
            </a:r>
          </a:p>
          <a:p>
            <a:pPr/>
            <a:r>
              <a:t>Weakness is so painful. Yet Jesus struggles to get up from the hard rough ground. The lesson He is teaching us is to keep on trusting in God’s faithfulness when we fall.</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a:p>
        </p:txBody>
      </p:sp>
      <p:sp>
        <p:nvSpPr>
          <p:cNvPr id="181" name="Shape 181"/>
          <p:cNvSpPr/>
          <p:nvPr>
            <p:ph type="body" sz="quarter" idx="1"/>
          </p:nvPr>
        </p:nvSpPr>
        <p:spPr>
          <a:prstGeom prst="rect">
            <a:avLst/>
          </a:prstGeom>
        </p:spPr>
        <p:txBody>
          <a:bodyPr/>
          <a:lstStyle/>
          <a:p>
            <a:pPr>
              <a:defRPr b="1"/>
            </a:pPr>
          </a:p>
          <a:p>
            <a:pPr>
              <a:defRPr b="1"/>
            </a:pPr>
            <a:r>
              <a:t>LOUISE- Large numbers of people followed him and of women too, who mourned and lamented for him. But Jesus turned to them and said, “Do not weep for me: weep rather for yourselves and for your children.” (Luke 23: 27-28)</a:t>
            </a:r>
          </a:p>
          <a:p>
            <a:pPr>
              <a:defRPr b="1"/>
            </a:pPr>
          </a:p>
          <a:p>
            <a:pPr/>
            <a:r>
              <a:rPr b="1"/>
              <a:t>(Holding the cross)</a:t>
            </a:r>
            <a:r>
              <a:t>- Setting the scene- NIKKI</a:t>
            </a:r>
          </a:p>
          <a:p>
            <a:pPr/>
            <a:r>
              <a:t>There are spears around the fire which is symbolic of the male communal gathering. The women meet their sons as they return from initiation and give them encouragement when dancing their Dreaming stories. Here the women meeting Jesus empower Him in love.</a:t>
            </a:r>
          </a:p>
          <a:p>
            <a:pPr/>
          </a:p>
          <a:p>
            <a:pPr>
              <a:defRPr b="1"/>
            </a:pPr>
            <a:r>
              <a:t>Reflection MICHAEL</a:t>
            </a:r>
          </a:p>
          <a:p>
            <a:pPr/>
            <a:r>
              <a:t>Jesus stops to speak to the women. Even at this time Jesus is thinking of others.</a:t>
            </a:r>
          </a:p>
          <a:p>
            <a:pPr/>
          </a:p>
          <a:p>
            <a:pPr/>
            <a:r>
              <a:rPr b="1"/>
              <a:t>MICHAEL</a:t>
            </a:r>
            <a:r>
              <a:t> lead People’s Prayer- Prayer</a:t>
            </a:r>
          </a:p>
          <a:p>
            <a:pPr/>
          </a:p>
          <a:p>
            <a:pPr/>
            <a:r>
              <a:rPr b="1"/>
              <a:t>Response-</a:t>
            </a:r>
            <a:r>
              <a:t> Lord hear my prayer, O Lord hear my prayer, Come and listen to me</a:t>
            </a:r>
          </a:p>
          <a:p>
            <a:pPr/>
          </a:p>
          <a:p>
            <a:pPr/>
            <a:r>
              <a:t>- With Jesus we continue the Way of the Cross…….LOUISE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6" name="Shape 186"/>
          <p:cNvSpPr/>
          <p:nvPr>
            <p:ph type="sldImg"/>
          </p:nvPr>
        </p:nvSpPr>
        <p:spPr>
          <a:prstGeom prst="rect">
            <a:avLst/>
          </a:prstGeom>
        </p:spPr>
        <p:txBody>
          <a:bodyPr/>
          <a:lstStyle/>
          <a:p>
            <a:pPr/>
          </a:p>
        </p:txBody>
      </p:sp>
      <p:sp>
        <p:nvSpPr>
          <p:cNvPr id="187" name="Shape 187"/>
          <p:cNvSpPr/>
          <p:nvPr>
            <p:ph type="body" sz="quarter" idx="1"/>
          </p:nvPr>
        </p:nvSpPr>
        <p:spPr>
          <a:prstGeom prst="rect">
            <a:avLst/>
          </a:prstGeom>
        </p:spPr>
        <p:txBody>
          <a:bodyPr/>
          <a:lstStyle/>
          <a:p>
            <a:pPr>
              <a:defRPr b="1"/>
            </a:pPr>
          </a:p>
          <a:p>
            <a:pPr>
              <a:defRPr b="1"/>
            </a:pPr>
          </a:p>
          <a:p>
            <a:pPr>
              <a:defRPr b="1"/>
            </a:pPr>
            <a:r>
              <a:t>LOUISE- Anyone who wants to save his life will lose it; but anyone who loses his life for my sake, that one will save it. (Luke 9:24)</a:t>
            </a:r>
          </a:p>
          <a:p>
            <a:pPr>
              <a:defRPr b="1"/>
            </a:pPr>
          </a:p>
          <a:p>
            <a:pPr/>
            <a:r>
              <a:rPr b="1"/>
              <a:t>(Holding the cross)</a:t>
            </a:r>
            <a:r>
              <a:t>- Setting the scene- NIKKI</a:t>
            </a:r>
          </a:p>
          <a:p>
            <a:pPr/>
            <a:r>
              <a:t>The symbol of the rainbow serpent becomes a very dominant aspect in this image, because the artist has travelled a rugged journey but still depicts great hope and trust. The central part of the figure still glows in hope and trust.</a:t>
            </a:r>
          </a:p>
          <a:p>
            <a:pPr/>
          </a:p>
          <a:p>
            <a:pPr>
              <a:defRPr b="1"/>
            </a:pPr>
            <a:r>
              <a:t>Reflection - MICHAEL</a:t>
            </a:r>
          </a:p>
          <a:p>
            <a:pPr/>
            <a:r>
              <a:t>Jesus cries in pain! With love you have for us Jesus, to go to such lengths to prove it.</a:t>
            </a:r>
          </a:p>
          <a:p>
            <a:pPr/>
          </a:p>
          <a:p>
            <a:pPr/>
            <a:r>
              <a:rPr b="1"/>
              <a:t>MICHAEL </a:t>
            </a:r>
            <a:r>
              <a:t> lead People’s Prayer- Prayer</a:t>
            </a:r>
          </a:p>
          <a:p>
            <a:pPr/>
          </a:p>
          <a:p>
            <a:pPr/>
            <a:r>
              <a:rPr b="1"/>
              <a:t>Response-</a:t>
            </a:r>
            <a:r>
              <a:t> Lord hear my prayer, O Lord hear my prayer, Come and listen to me</a:t>
            </a:r>
          </a:p>
          <a:p>
            <a:pPr/>
          </a:p>
          <a:p>
            <a:pPr/>
            <a:r>
              <a:t>- With Jesus we continue the Way of the Cross…….</a:t>
            </a:r>
            <a:r>
              <a:rPr b="1"/>
              <a:t>LOUISE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Default">
    <p:spTree>
      <p:nvGrpSpPr>
        <p:cNvPr id="1" name=""/>
        <p:cNvGrpSpPr/>
        <p:nvPr/>
      </p:nvGrpSpPr>
      <p:grpSpPr>
        <a:xfrm>
          <a:off x="0" y="0"/>
          <a:ext cx="0" cy="0"/>
          <a:chOff x="0" y="0"/>
          <a:chExt cx="0" cy="0"/>
        </a:xfrm>
      </p:grpSpPr>
      <p:sp>
        <p:nvSpPr>
          <p:cNvPr id="11" name="Title Text"/>
          <p:cNvSpPr txBox="1"/>
          <p:nvPr>
            <p:ph type="title"/>
          </p:nvPr>
        </p:nvSpPr>
        <p:spPr>
          <a:xfrm>
            <a:off x="1270000" y="1638300"/>
            <a:ext cx="10464800" cy="3302000"/>
          </a:xfrm>
          <a:prstGeom prst="rect">
            <a:avLst/>
          </a:prstGeom>
        </p:spPr>
        <p:txBody>
          <a:bodyPr anchor="b"/>
          <a:lstStyle/>
          <a:p>
            <a:pPr/>
            <a:r>
              <a:t>Title Text</a:t>
            </a:r>
          </a:p>
        </p:txBody>
      </p:sp>
      <p:sp>
        <p:nvSpPr>
          <p:cNvPr id="12" name="Body Level One…"/>
          <p:cNvSpPr txBox="1"/>
          <p:nvPr>
            <p:ph type="body" sz="quarter" idx="1"/>
          </p:nvPr>
        </p:nvSpPr>
        <p:spPr>
          <a:xfrm>
            <a:off x="1270000" y="5029200"/>
            <a:ext cx="10464800" cy="1130300"/>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8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94" name="Title Text"/>
          <p:cNvSpPr txBox="1"/>
          <p:nvPr>
            <p:ph type="title"/>
          </p:nvPr>
        </p:nvSpPr>
        <p:spPr>
          <a:xfrm>
            <a:off x="1270000" y="254000"/>
            <a:ext cx="10464800" cy="2438400"/>
          </a:xfrm>
          <a:prstGeom prst="rect">
            <a:avLst/>
          </a:prstGeom>
        </p:spPr>
        <p:txBody>
          <a:bodyPr/>
          <a:lstStyle/>
          <a:p>
            <a:pPr/>
            <a:r>
              <a:t>Title Text</a:t>
            </a:r>
          </a:p>
        </p:txBody>
      </p:sp>
      <p:sp>
        <p:nvSpPr>
          <p:cNvPr id="95" name="Body Level One…"/>
          <p:cNvSpPr txBox="1"/>
          <p:nvPr>
            <p:ph type="body" sz="half" idx="1"/>
          </p:nvPr>
        </p:nvSpPr>
        <p:spPr>
          <a:xfrm>
            <a:off x="1270000" y="2768600"/>
            <a:ext cx="5041900" cy="5715000"/>
          </a:xfrm>
          <a:prstGeom prst="rect">
            <a:avLst/>
          </a:prstGeom>
        </p:spPr>
        <p:txBody>
          <a:bodyPr anchor="ctr">
            <a:normAutofit fontScale="100000" lnSpcReduction="0"/>
          </a:bodyPr>
          <a:lstStyle>
            <a:lvl1pPr marL="760412" indent="-493712" algn="l">
              <a:spcBef>
                <a:spcPts val="3800"/>
              </a:spcBef>
              <a:buSzPct val="171000"/>
              <a:buFont typeface="Gill Sans"/>
              <a:buChar char="•"/>
              <a:defRPr sz="3200"/>
            </a:lvl1pPr>
            <a:lvl2pPr marL="1588911" indent="-877711" algn="l">
              <a:spcBef>
                <a:spcPts val="3800"/>
              </a:spcBef>
              <a:buSzPct val="171000"/>
              <a:buFont typeface="Gill Sans"/>
              <a:buChar char="•"/>
              <a:defRPr sz="3200"/>
            </a:lvl2pPr>
            <a:lvl3pPr marL="2033411" indent="-877711" algn="l">
              <a:spcBef>
                <a:spcPts val="3800"/>
              </a:spcBef>
              <a:buSzPct val="171000"/>
              <a:buFont typeface="Gill Sans"/>
              <a:buChar char="•"/>
              <a:defRPr sz="3200"/>
            </a:lvl3pPr>
            <a:lvl4pPr marL="2477911" indent="-877711" algn="l">
              <a:spcBef>
                <a:spcPts val="3800"/>
              </a:spcBef>
              <a:buSzPct val="171000"/>
              <a:buFont typeface="Gill Sans"/>
              <a:buChar char="•"/>
              <a:defRPr sz="3200"/>
            </a:lvl4pPr>
            <a:lvl5pPr marL="2922411" indent="-877711" algn="l">
              <a:spcBef>
                <a:spcPts val="3800"/>
              </a:spcBef>
              <a:buSzPct val="171000"/>
              <a:buFont typeface="Gill Sans"/>
              <a:buChar char="•"/>
              <a:defRPr sz="3200"/>
            </a:lvl5pPr>
          </a:lstStyle>
          <a:p>
            <a:pPr/>
            <a:r>
              <a:t>Body Level One</a:t>
            </a:r>
          </a:p>
          <a:p>
            <a:pPr lvl="1"/>
            <a:r>
              <a:t>Body Level Two</a:t>
            </a:r>
          </a:p>
          <a:p>
            <a:pPr lvl="2"/>
            <a:r>
              <a:t>Body Level Three</a:t>
            </a:r>
          </a:p>
          <a:p>
            <a:pPr lvl="3"/>
            <a:r>
              <a:t>Body Level Four</a:t>
            </a:r>
          </a:p>
          <a:p>
            <a:pPr lvl="4"/>
            <a:r>
              <a:t>Body Level Five</a:t>
            </a:r>
          </a:p>
        </p:txBody>
      </p:sp>
      <p:sp>
        <p:nvSpPr>
          <p:cNvPr id="9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103" name="Title Text"/>
          <p:cNvSpPr txBox="1"/>
          <p:nvPr>
            <p:ph type="title"/>
          </p:nvPr>
        </p:nvSpPr>
        <p:spPr>
          <a:xfrm>
            <a:off x="1270000" y="254000"/>
            <a:ext cx="10464800" cy="2438400"/>
          </a:xfrm>
          <a:prstGeom prst="rect">
            <a:avLst/>
          </a:prstGeom>
        </p:spPr>
        <p:txBody>
          <a:bodyPr/>
          <a:lstStyle/>
          <a:p>
            <a:pPr/>
            <a:r>
              <a:t>Title Text</a:t>
            </a:r>
          </a:p>
        </p:txBody>
      </p:sp>
      <p:sp>
        <p:nvSpPr>
          <p:cNvPr id="104" name="Body Level One…"/>
          <p:cNvSpPr txBox="1"/>
          <p:nvPr>
            <p:ph type="body" idx="1"/>
          </p:nvPr>
        </p:nvSpPr>
        <p:spPr>
          <a:xfrm>
            <a:off x="1270000" y="2768600"/>
            <a:ext cx="10464800" cy="5715000"/>
          </a:xfrm>
          <a:prstGeom prst="rect">
            <a:avLst/>
          </a:prstGeom>
        </p:spPr>
        <p:txBody>
          <a:bodyPr>
            <a:normAutofit fontScale="100000" lnSpcReduction="0"/>
          </a:bodyPr>
          <a:lstStyle>
            <a:lvl1pPr marL="760412" indent="-493712" algn="l">
              <a:spcBef>
                <a:spcPts val="3800"/>
              </a:spcBef>
              <a:buSzPct val="171000"/>
              <a:buFont typeface="Gill Sans"/>
              <a:buChar char="•"/>
              <a:defRPr sz="3200"/>
            </a:lvl1pPr>
            <a:lvl2pPr marL="1588911" indent="-877711" algn="l">
              <a:spcBef>
                <a:spcPts val="3800"/>
              </a:spcBef>
              <a:buSzPct val="171000"/>
              <a:buFont typeface="Gill Sans"/>
              <a:buChar char="•"/>
              <a:defRPr sz="3200"/>
            </a:lvl2pPr>
            <a:lvl3pPr marL="2033411" indent="-877711" algn="l">
              <a:spcBef>
                <a:spcPts val="3800"/>
              </a:spcBef>
              <a:buSzPct val="171000"/>
              <a:buFont typeface="Gill Sans"/>
              <a:buChar char="•"/>
              <a:defRPr sz="3200"/>
            </a:lvl3pPr>
            <a:lvl4pPr marL="2477911" indent="-877711" algn="l">
              <a:spcBef>
                <a:spcPts val="3800"/>
              </a:spcBef>
              <a:buSzPct val="171000"/>
              <a:buFont typeface="Gill Sans"/>
              <a:buChar char="•"/>
              <a:defRPr sz="3200"/>
            </a:lvl4pPr>
            <a:lvl5pPr marL="2922411" indent="-877711" algn="l">
              <a:spcBef>
                <a:spcPts val="3800"/>
              </a:spcBef>
              <a:buSzPct val="171000"/>
              <a:buFont typeface="Gill Sans"/>
              <a:buChar char="•"/>
              <a:defRPr sz="3200"/>
            </a:lvl5pPr>
          </a:lstStyle>
          <a:p>
            <a:pPr/>
            <a:r>
              <a:t>Body Level One</a:t>
            </a:r>
          </a:p>
          <a:p>
            <a:pPr lvl="1"/>
            <a:r>
              <a:t>Body Level Two</a:t>
            </a:r>
          </a:p>
          <a:p>
            <a:pPr lvl="2"/>
            <a:r>
              <a:t>Body Level Three</a:t>
            </a:r>
          </a:p>
          <a:p>
            <a:pPr lvl="3"/>
            <a:r>
              <a:t>Body Level Four</a:t>
            </a:r>
          </a:p>
          <a:p>
            <a:pPr lvl="4"/>
            <a:r>
              <a:t>Body Level Five</a:t>
            </a:r>
          </a:p>
        </p:txBody>
      </p:sp>
      <p:sp>
        <p:nvSpPr>
          <p:cNvPr id="10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112" name="Title Text"/>
          <p:cNvSpPr txBox="1"/>
          <p:nvPr>
            <p:ph type="title"/>
          </p:nvPr>
        </p:nvSpPr>
        <p:spPr>
          <a:xfrm>
            <a:off x="1270000" y="254000"/>
            <a:ext cx="10464800" cy="2438400"/>
          </a:xfrm>
          <a:prstGeom prst="rect">
            <a:avLst/>
          </a:prstGeom>
        </p:spPr>
        <p:txBody>
          <a:bodyPr/>
          <a:lstStyle/>
          <a:p>
            <a:pPr/>
            <a:r>
              <a:t>Title Text</a:t>
            </a:r>
          </a:p>
        </p:txBody>
      </p:sp>
      <p:sp>
        <p:nvSpPr>
          <p:cNvPr id="113" name="Body Level One…"/>
          <p:cNvSpPr txBox="1"/>
          <p:nvPr>
            <p:ph type="body" sz="quarter" idx="1"/>
          </p:nvPr>
        </p:nvSpPr>
        <p:spPr>
          <a:xfrm>
            <a:off x="7772400" y="2768600"/>
            <a:ext cx="3962400" cy="5715000"/>
          </a:xfrm>
          <a:prstGeom prst="rect">
            <a:avLst/>
          </a:prstGeom>
        </p:spPr>
        <p:txBody>
          <a:bodyPr anchor="ctr">
            <a:normAutofit fontScale="100000" lnSpcReduction="0"/>
          </a:bodyPr>
          <a:lstStyle>
            <a:lvl1pPr marL="760412" indent="-493712" algn="l">
              <a:spcBef>
                <a:spcPts val="3800"/>
              </a:spcBef>
              <a:buSzPct val="171000"/>
              <a:buFont typeface="Gill Sans"/>
              <a:buChar char="•"/>
              <a:defRPr sz="3200"/>
            </a:lvl1pPr>
            <a:lvl2pPr marL="1588911" indent="-877711" algn="l">
              <a:spcBef>
                <a:spcPts val="3800"/>
              </a:spcBef>
              <a:buSzPct val="171000"/>
              <a:buFont typeface="Gill Sans"/>
              <a:buChar char="•"/>
              <a:defRPr sz="3200"/>
            </a:lvl2pPr>
            <a:lvl3pPr marL="2033411" indent="-877711" algn="l">
              <a:spcBef>
                <a:spcPts val="3800"/>
              </a:spcBef>
              <a:buSzPct val="171000"/>
              <a:buFont typeface="Gill Sans"/>
              <a:buChar char="•"/>
              <a:defRPr sz="3200"/>
            </a:lvl3pPr>
            <a:lvl4pPr marL="2477911" indent="-877711" algn="l">
              <a:spcBef>
                <a:spcPts val="3800"/>
              </a:spcBef>
              <a:buSzPct val="171000"/>
              <a:buFont typeface="Gill Sans"/>
              <a:buChar char="•"/>
              <a:defRPr sz="3200"/>
            </a:lvl4pPr>
            <a:lvl5pPr marL="2922411" indent="-877711" algn="l">
              <a:spcBef>
                <a:spcPts val="3800"/>
              </a:spcBef>
              <a:buSzPct val="171000"/>
              <a:buFont typeface="Gill Sans"/>
              <a:buChar char="•"/>
              <a:defRPr sz="3200"/>
            </a:lvl5pPr>
          </a:lstStyle>
          <a:p>
            <a:pPr/>
            <a:r>
              <a:t>Body Level One</a:t>
            </a:r>
          </a:p>
          <a:p>
            <a:pPr lvl="1"/>
            <a:r>
              <a:t>Body Level Two</a:t>
            </a:r>
          </a:p>
          <a:p>
            <a:pPr lvl="2"/>
            <a:r>
              <a:t>Body Level Three</a:t>
            </a:r>
          </a:p>
          <a:p>
            <a:pPr lvl="3"/>
            <a:r>
              <a:t>Body Level Four</a:t>
            </a:r>
          </a:p>
          <a:p>
            <a:pPr lvl="4"/>
            <a:r>
              <a:t>Body Level Five</a:t>
            </a:r>
          </a:p>
        </p:txBody>
      </p:sp>
      <p:sp>
        <p:nvSpPr>
          <p:cNvPr id="1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121" name="Title Text"/>
          <p:cNvSpPr txBox="1"/>
          <p:nvPr>
            <p:ph type="title"/>
          </p:nvPr>
        </p:nvSpPr>
        <p:spPr>
          <a:xfrm>
            <a:off x="1270000" y="254000"/>
            <a:ext cx="10464800" cy="2438400"/>
          </a:xfrm>
          <a:prstGeom prst="rect">
            <a:avLst/>
          </a:prstGeom>
        </p:spPr>
        <p:txBody>
          <a:bodyPr/>
          <a:lstStyle/>
          <a:p>
            <a:pPr/>
            <a:r>
              <a:t>Title Text</a:t>
            </a:r>
          </a:p>
        </p:txBody>
      </p:sp>
      <p:sp>
        <p:nvSpPr>
          <p:cNvPr id="122" name="Body Level One…"/>
          <p:cNvSpPr txBox="1"/>
          <p:nvPr>
            <p:ph type="body" idx="1"/>
          </p:nvPr>
        </p:nvSpPr>
        <p:spPr>
          <a:xfrm>
            <a:off x="1270000" y="2768600"/>
            <a:ext cx="10464800" cy="5715000"/>
          </a:xfrm>
          <a:prstGeom prst="rect">
            <a:avLst/>
          </a:prstGeom>
        </p:spPr>
        <p:txBody>
          <a:bodyPr anchor="ctr">
            <a:normAutofit fontScale="100000" lnSpcReduction="0"/>
          </a:bodyPr>
          <a:lstStyle>
            <a:lvl1pPr marL="838200" indent="-571500" algn="l">
              <a:spcBef>
                <a:spcPts val="2400"/>
              </a:spcBef>
              <a:buSzPct val="171000"/>
              <a:buFont typeface="Gill Sans"/>
              <a:buChar char="•"/>
              <a:defRPr sz="4200"/>
            </a:lvl1pPr>
            <a:lvl2pPr marL="2044700" indent="-1333500" algn="l">
              <a:spcBef>
                <a:spcPts val="2400"/>
              </a:spcBef>
              <a:buSzPct val="171000"/>
              <a:buFont typeface="Gill Sans"/>
              <a:buChar char="•"/>
              <a:defRPr sz="4200"/>
            </a:lvl2pPr>
            <a:lvl3pPr marL="2489200" indent="-1333500" algn="l">
              <a:spcBef>
                <a:spcPts val="2400"/>
              </a:spcBef>
              <a:buSzPct val="171000"/>
              <a:buFont typeface="Gill Sans"/>
              <a:buChar char="•"/>
              <a:defRPr sz="4200"/>
            </a:lvl3pPr>
            <a:lvl4pPr marL="2933700" indent="-1333500" algn="l">
              <a:spcBef>
                <a:spcPts val="2400"/>
              </a:spcBef>
              <a:buSzPct val="171000"/>
              <a:buFont typeface="Gill Sans"/>
              <a:buChar char="•"/>
              <a:defRPr sz="4200"/>
            </a:lvl4pPr>
            <a:lvl5pPr marL="3378200" indent="-1333500" algn="l">
              <a:spcBef>
                <a:spcPts val="2400"/>
              </a:spcBef>
              <a:buSzPct val="171000"/>
              <a:buFont typeface="Gill Sans"/>
              <a:buChar char="•"/>
              <a:defRPr sz="4200"/>
            </a:lvl5pPr>
          </a:lstStyle>
          <a:p>
            <a:pPr/>
            <a:r>
              <a:t>Body Level One</a:t>
            </a:r>
          </a:p>
          <a:p>
            <a:pPr lvl="1"/>
            <a:r>
              <a:t>Body Level Two</a:t>
            </a:r>
          </a:p>
          <a:p>
            <a:pPr lvl="2"/>
            <a:r>
              <a:t>Body Level Three</a:t>
            </a:r>
          </a:p>
          <a:p>
            <a:pPr lvl="3"/>
            <a:r>
              <a:t>Body Level Four</a:t>
            </a:r>
          </a:p>
          <a:p>
            <a:pPr lvl="4"/>
            <a:r>
              <a:t>Body Level Five</a:t>
            </a:r>
          </a:p>
        </p:txBody>
      </p:sp>
      <p:sp>
        <p:nvSpPr>
          <p:cNvPr id="1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20" name="Title Text"/>
          <p:cNvSpPr txBox="1"/>
          <p:nvPr>
            <p:ph type="title"/>
          </p:nvPr>
        </p:nvSpPr>
        <p:spPr>
          <a:xfrm>
            <a:off x="1270000" y="254000"/>
            <a:ext cx="10464800" cy="2438400"/>
          </a:xfrm>
          <a:prstGeom prst="rect">
            <a:avLst/>
          </a:prstGeom>
        </p:spPr>
        <p:txBody>
          <a:bodyPr/>
          <a:lstStyle/>
          <a:p>
            <a:pPr/>
            <a:r>
              <a:t>Title Text</a:t>
            </a:r>
          </a:p>
        </p:txBody>
      </p:sp>
      <p:sp>
        <p:nvSpPr>
          <p:cNvPr id="21" name="Body Level One…"/>
          <p:cNvSpPr txBox="1"/>
          <p:nvPr>
            <p:ph type="body" sz="half" idx="1"/>
          </p:nvPr>
        </p:nvSpPr>
        <p:spPr>
          <a:xfrm>
            <a:off x="1270000" y="2768600"/>
            <a:ext cx="5041900" cy="5715000"/>
          </a:xfrm>
          <a:prstGeom prst="rect">
            <a:avLst/>
          </a:prstGeom>
        </p:spPr>
        <p:txBody>
          <a:bodyPr anchor="ctr">
            <a:normAutofit fontScale="100000" lnSpcReduction="0"/>
          </a:bodyPr>
          <a:lstStyle>
            <a:lvl1pPr marL="760412" indent="-493712" algn="l">
              <a:spcBef>
                <a:spcPts val="3800"/>
              </a:spcBef>
              <a:buSzPct val="171000"/>
              <a:buFont typeface="Gill Sans"/>
              <a:buChar char="•"/>
              <a:defRPr sz="3200"/>
            </a:lvl1pPr>
            <a:lvl2pPr marL="1588911" indent="-877711" algn="l">
              <a:spcBef>
                <a:spcPts val="3800"/>
              </a:spcBef>
              <a:buSzPct val="171000"/>
              <a:buFont typeface="Gill Sans"/>
              <a:buChar char="•"/>
              <a:defRPr sz="3200"/>
            </a:lvl2pPr>
            <a:lvl3pPr marL="2033411" indent="-877711" algn="l">
              <a:spcBef>
                <a:spcPts val="3800"/>
              </a:spcBef>
              <a:buSzPct val="171000"/>
              <a:buFont typeface="Gill Sans"/>
              <a:buChar char="•"/>
              <a:defRPr sz="3200"/>
            </a:lvl3pPr>
            <a:lvl4pPr marL="2477911" indent="-877711" algn="l">
              <a:spcBef>
                <a:spcPts val="3800"/>
              </a:spcBef>
              <a:buSzPct val="171000"/>
              <a:buFont typeface="Gill Sans"/>
              <a:buChar char="•"/>
              <a:defRPr sz="3200"/>
            </a:lvl4pPr>
            <a:lvl5pPr marL="2922411" indent="-877711" algn="l">
              <a:spcBef>
                <a:spcPts val="3800"/>
              </a:spcBef>
              <a:buSzPct val="171000"/>
              <a:buFont typeface="Gill Sans"/>
              <a:buChar char="•"/>
              <a:defRPr sz="3200"/>
            </a:lvl5p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29" name="Title Text"/>
          <p:cNvSpPr txBox="1"/>
          <p:nvPr>
            <p:ph type="title"/>
          </p:nvPr>
        </p:nvSpPr>
        <p:spPr>
          <a:prstGeom prst="rect">
            <a:avLst/>
          </a:prstGeom>
        </p:spPr>
        <p:txBody>
          <a:bodyPr/>
          <a:lstStyle/>
          <a:p>
            <a:pPr/>
            <a:r>
              <a:t>Title Text</a:t>
            </a:r>
          </a:p>
        </p:txBody>
      </p:sp>
      <p:sp>
        <p:nvSpPr>
          <p:cNvPr id="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37" name="Body Level One…"/>
          <p:cNvSpPr txBox="1"/>
          <p:nvPr>
            <p:ph type="body" idx="1"/>
          </p:nvPr>
        </p:nvSpPr>
        <p:spPr>
          <a:xfrm>
            <a:off x="1270000" y="1270000"/>
            <a:ext cx="10464800" cy="7213600"/>
          </a:xfrm>
          <a:prstGeom prst="rect">
            <a:avLst/>
          </a:prstGeom>
        </p:spPr>
        <p:txBody>
          <a:bodyPr anchor="ctr">
            <a:normAutofit fontScale="100000" lnSpcReduction="0"/>
          </a:bodyPr>
          <a:lstStyle>
            <a:lvl1pPr marL="838200" indent="-571500" algn="l">
              <a:spcBef>
                <a:spcPts val="4800"/>
              </a:spcBef>
              <a:buSzPct val="171000"/>
              <a:buFont typeface="Gill Sans"/>
              <a:buChar char="•"/>
              <a:defRPr sz="4200"/>
            </a:lvl1pPr>
            <a:lvl2pPr marL="2044700" indent="-1333500" algn="l">
              <a:spcBef>
                <a:spcPts val="4800"/>
              </a:spcBef>
              <a:buSzPct val="171000"/>
              <a:buFont typeface="Gill Sans"/>
              <a:buChar char="•"/>
              <a:defRPr sz="4200"/>
            </a:lvl2pPr>
            <a:lvl3pPr marL="2489200" indent="-1333500" algn="l">
              <a:spcBef>
                <a:spcPts val="4800"/>
              </a:spcBef>
              <a:buSzPct val="171000"/>
              <a:buFont typeface="Gill Sans"/>
              <a:buChar char="•"/>
              <a:defRPr sz="4200"/>
            </a:lvl3pPr>
            <a:lvl4pPr marL="2933700" indent="-1333500" algn="l">
              <a:spcBef>
                <a:spcPts val="4800"/>
              </a:spcBef>
              <a:buSzPct val="171000"/>
              <a:buFont typeface="Gill Sans"/>
              <a:buChar char="•"/>
              <a:defRPr sz="4200"/>
            </a:lvl4pPr>
            <a:lvl5pPr marL="3378200" indent="-1333500" algn="l">
              <a:spcBef>
                <a:spcPts val="4800"/>
              </a:spcBef>
              <a:buSzPct val="171000"/>
              <a:buFont typeface="Gill Sans"/>
              <a:buChar char="•"/>
              <a:defRPr sz="4200"/>
            </a:lvl5pPr>
          </a:lstStyle>
          <a:p>
            <a:pPr/>
            <a:r>
              <a:t>Body Level One</a:t>
            </a:r>
          </a:p>
          <a:p>
            <a:pPr lvl="1"/>
            <a:r>
              <a:t>Body Level Two</a:t>
            </a:r>
          </a:p>
          <a:p>
            <a:pPr lvl="2"/>
            <a:r>
              <a:t>Body Level Three</a:t>
            </a:r>
          </a:p>
          <a:p>
            <a:pPr lvl="3"/>
            <a:r>
              <a:t>Body Level Four</a:t>
            </a:r>
          </a:p>
          <a:p>
            <a:pPr lvl="4"/>
            <a:r>
              <a:t>Body Level Five</a:t>
            </a:r>
          </a:p>
        </p:txBody>
      </p:sp>
      <p:sp>
        <p:nvSpPr>
          <p:cNvPr id="3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45" name="Title Text"/>
          <p:cNvSpPr txBox="1"/>
          <p:nvPr>
            <p:ph type="title"/>
          </p:nvPr>
        </p:nvSpPr>
        <p:spPr>
          <a:xfrm>
            <a:off x="1270000" y="7366000"/>
            <a:ext cx="10464800" cy="1701800"/>
          </a:xfrm>
          <a:prstGeom prst="rect">
            <a:avLst/>
          </a:prstGeom>
        </p:spPr>
        <p:txBody>
          <a:bodyPr/>
          <a:lstStyle/>
          <a:p>
            <a:pPr/>
            <a:r>
              <a:t>Title Text</a:t>
            </a: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53" name="Title Text"/>
          <p:cNvSpPr txBox="1"/>
          <p:nvPr>
            <p:ph type="title"/>
          </p:nvPr>
        </p:nvSpPr>
        <p:spPr>
          <a:xfrm>
            <a:off x="1270000" y="7366000"/>
            <a:ext cx="10464800" cy="1701800"/>
          </a:xfrm>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61" name="Body Level One…"/>
          <p:cNvSpPr txBox="1"/>
          <p:nvPr>
            <p:ph type="body" sz="quarter" idx="1"/>
          </p:nvPr>
        </p:nvSpPr>
        <p:spPr>
          <a:xfrm>
            <a:off x="635000" y="4902200"/>
            <a:ext cx="5867400" cy="3302000"/>
          </a:xfrm>
          <a:prstGeom prst="rect">
            <a:avLst/>
          </a:prstGeom>
        </p:spPr>
        <p:txBody>
          <a:bodyPr>
            <a:normAutofit fontScale="100000" lnSpcReduction="0"/>
          </a:bodyPr>
          <a:lstStyle>
            <a:lvl1pPr>
              <a:defRPr sz="3400"/>
            </a:lvl1pPr>
            <a:lvl2pPr>
              <a:defRPr sz="3400"/>
            </a:lvl2pPr>
            <a:lvl3pPr>
              <a:defRPr sz="3400"/>
            </a:lvl3pPr>
            <a:lvl4pPr>
              <a:defRPr sz="3400"/>
            </a:lvl4pPr>
            <a:lvl5pPr>
              <a:defRPr sz="3400"/>
            </a:lvl5pPr>
          </a:lstStyle>
          <a:p>
            <a:pPr/>
            <a:r>
              <a:t>Body Level One</a:t>
            </a:r>
          </a:p>
          <a:p>
            <a:pPr lvl="1"/>
            <a:r>
              <a:t>Body Level Two</a:t>
            </a:r>
          </a:p>
          <a:p>
            <a:pPr lvl="2"/>
            <a:r>
              <a:t>Body Level Three</a:t>
            </a:r>
          </a:p>
          <a:p>
            <a:pPr lvl="3"/>
            <a:r>
              <a:t>Body Level Four</a:t>
            </a:r>
          </a:p>
          <a:p>
            <a:pPr lvl="4"/>
            <a:r>
              <a:t>Body Level Five</a:t>
            </a:r>
          </a:p>
        </p:txBody>
      </p:sp>
      <p:sp>
        <p:nvSpPr>
          <p:cNvPr id="62" name="Title Text"/>
          <p:cNvSpPr txBox="1"/>
          <p:nvPr>
            <p:ph type="title"/>
          </p:nvPr>
        </p:nvSpPr>
        <p:spPr>
          <a:xfrm>
            <a:off x="635000" y="1524000"/>
            <a:ext cx="5867400" cy="3302000"/>
          </a:xfrm>
          <a:prstGeom prst="rect">
            <a:avLst/>
          </a:prstGeom>
        </p:spPr>
        <p:txBody>
          <a:bodyPr anchor="b"/>
          <a:lstStyle>
            <a:lvl1pPr>
              <a:defRPr sz="7000"/>
            </a:lvl1pPr>
          </a:lstStyle>
          <a:p>
            <a:pPr/>
            <a:r>
              <a:t>Title Text</a:t>
            </a:r>
          </a:p>
        </p:txBody>
      </p:sp>
      <p:sp>
        <p:nvSpPr>
          <p:cNvPr id="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70" name="Body Level One…"/>
          <p:cNvSpPr txBox="1"/>
          <p:nvPr>
            <p:ph type="body" sz="quarter" idx="1"/>
          </p:nvPr>
        </p:nvSpPr>
        <p:spPr>
          <a:xfrm>
            <a:off x="635000" y="4902200"/>
            <a:ext cx="5867400" cy="3302000"/>
          </a:xfrm>
          <a:prstGeom prst="rect">
            <a:avLst/>
          </a:prstGeom>
        </p:spPr>
        <p:txBody>
          <a:bodyPr>
            <a:normAutofit fontScale="100000" lnSpcReduction="0"/>
          </a:bodyPr>
          <a:lstStyle>
            <a:lvl1pPr>
              <a:defRPr sz="3400"/>
            </a:lvl1pPr>
            <a:lvl2pPr>
              <a:defRPr sz="3400"/>
            </a:lvl2pPr>
            <a:lvl3pPr>
              <a:defRPr sz="3400"/>
            </a:lvl3pPr>
            <a:lvl4pPr>
              <a:defRPr sz="3400"/>
            </a:lvl4pPr>
            <a:lvl5pPr>
              <a:defRPr sz="3400"/>
            </a:lvl5pPr>
          </a:lstStyle>
          <a:p>
            <a:pPr/>
            <a:r>
              <a:t>Body Level One</a:t>
            </a:r>
          </a:p>
          <a:p>
            <a:pPr lvl="1"/>
            <a:r>
              <a:t>Body Level Two</a:t>
            </a:r>
          </a:p>
          <a:p>
            <a:pPr lvl="2"/>
            <a:r>
              <a:t>Body Level Three</a:t>
            </a:r>
          </a:p>
          <a:p>
            <a:pPr lvl="3"/>
            <a:r>
              <a:t>Body Level Four</a:t>
            </a:r>
          </a:p>
          <a:p>
            <a:pPr lvl="4"/>
            <a:r>
              <a:t>Body Level Five</a:t>
            </a:r>
          </a:p>
        </p:txBody>
      </p:sp>
      <p:sp>
        <p:nvSpPr>
          <p:cNvPr id="71" name="Title Text"/>
          <p:cNvSpPr txBox="1"/>
          <p:nvPr>
            <p:ph type="title"/>
          </p:nvPr>
        </p:nvSpPr>
        <p:spPr>
          <a:xfrm>
            <a:off x="635000" y="1524000"/>
            <a:ext cx="5867400" cy="3302000"/>
          </a:xfrm>
          <a:prstGeom prst="rect">
            <a:avLst/>
          </a:prstGeom>
        </p:spPr>
        <p:txBody>
          <a:bodyPr anchor="b"/>
          <a:lstStyle>
            <a:lvl1pPr>
              <a:defRPr sz="7000"/>
            </a:lvl1pPr>
          </a:lstStyle>
          <a:p>
            <a:pPr/>
            <a:r>
              <a:t>Title Text</a:t>
            </a: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79" name="Title Text"/>
          <p:cNvSpPr txBox="1"/>
          <p:nvPr>
            <p:ph type="title"/>
          </p:nvPr>
        </p:nvSpPr>
        <p:spPr>
          <a:xfrm>
            <a:off x="1270000" y="254000"/>
            <a:ext cx="10464800" cy="2438400"/>
          </a:xfrm>
          <a:prstGeom prst="rect">
            <a:avLst/>
          </a:prstGeom>
        </p:spPr>
        <p:txBody>
          <a:bodyPr/>
          <a:lstStyle/>
          <a:p>
            <a:pPr/>
            <a:r>
              <a:t>Title Text</a:t>
            </a:r>
          </a:p>
        </p:txBody>
      </p:sp>
      <p:sp>
        <p:nvSpPr>
          <p:cNvPr id="8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0000"/>
        </a:solidFill>
      </p:bgPr>
    </p:bg>
    <p:spTree>
      <p:nvGrpSpPr>
        <p:cNvPr id="1" name=""/>
        <p:cNvGrpSpPr/>
        <p:nvPr/>
      </p:nvGrpSpPr>
      <p:grpSpPr>
        <a:xfrm>
          <a:off x="0" y="0"/>
          <a:ext cx="0" cy="0"/>
          <a:chOff x="0" y="0"/>
          <a:chExt cx="0" cy="0"/>
        </a:xfrm>
      </p:grpSpPr>
      <p:sp>
        <p:nvSpPr>
          <p:cNvPr id="2" name="Title Text"/>
          <p:cNvSpPr txBox="1"/>
          <p:nvPr>
            <p:ph type="title"/>
          </p:nvPr>
        </p:nvSpPr>
        <p:spPr>
          <a:xfrm>
            <a:off x="1270000" y="2971800"/>
            <a:ext cx="10464800" cy="3810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650240" y="2275839"/>
            <a:ext cx="11704320" cy="643692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6285652" y="8779791"/>
            <a:ext cx="3034455" cy="520701"/>
          </a:xfrm>
          <a:prstGeom prst="rect">
            <a:avLst/>
          </a:prstGeom>
          <a:ln w="12700">
            <a:miter lim="400000"/>
          </a:ln>
        </p:spPr>
        <p:txBody>
          <a:bodyPr wrap="none" lIns="45719" rIns="45719" anchor="ctr">
            <a:spAutoFit/>
          </a:bodyPr>
          <a:lstStyle>
            <a:lvl1pPr algn="r">
              <a:defRPr>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1pPr>
      <a:lvl2pPr marL="0" marR="0" indent="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2pPr>
      <a:lvl3pPr marL="0" marR="0" indent="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3pPr>
      <a:lvl4pPr marL="0" marR="0" indent="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4pPr>
      <a:lvl5pPr marL="0" marR="0" indent="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5pPr>
      <a:lvl6pPr marL="0" marR="0" indent="45720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6pPr>
      <a:lvl7pPr marL="0" marR="0" indent="91440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7pPr>
      <a:lvl8pPr marL="0" marR="0" indent="137160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8pPr>
      <a:lvl9pPr marL="0" marR="0" indent="1828800" algn="ctr" defTabSz="914400" rtl="0" latinLnBrk="0">
        <a:lnSpc>
          <a:spcPct val="100000"/>
        </a:lnSpc>
        <a:spcBef>
          <a:spcPts val="0"/>
        </a:spcBef>
        <a:spcAft>
          <a:spcPts val="0"/>
        </a:spcAft>
        <a:buClrTx/>
        <a:buSzTx/>
        <a:buFontTx/>
        <a:buNone/>
        <a:tabLst/>
        <a:defRPr b="0" baseline="0" cap="none" i="0" spc="0" strike="noStrike" sz="8400" u="none">
          <a:solidFill>
            <a:srgbClr val="FFFFFF"/>
          </a:solidFill>
          <a:uFillTx/>
          <a:latin typeface="+mn-lt"/>
          <a:ea typeface="+mn-ea"/>
          <a:cs typeface="+mn-cs"/>
          <a:sym typeface="Gill Sans"/>
        </a:defRPr>
      </a:lvl9pPr>
    </p:titleStyle>
    <p:bodyStyle>
      <a:lvl1pPr marL="0" marR="0" indent="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1pPr>
      <a:lvl2pPr marL="0" marR="0" indent="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2pPr>
      <a:lvl3pPr marL="0" marR="0" indent="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3pPr>
      <a:lvl4pPr marL="0" marR="0" indent="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4pPr>
      <a:lvl5pPr marL="0" marR="0" indent="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5pPr>
      <a:lvl6pPr marL="0" marR="0" indent="45720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6pPr>
      <a:lvl7pPr marL="0" marR="0" indent="91440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7pPr>
      <a:lvl8pPr marL="0" marR="0" indent="137160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8pPr>
      <a:lvl9pPr marL="0" marR="0" indent="1828800" algn="ctr" defTabSz="914400" rtl="0" latinLnBrk="0">
        <a:lnSpc>
          <a:spcPct val="100000"/>
        </a:lnSpc>
        <a:spcBef>
          <a:spcPts val="0"/>
        </a:spcBef>
        <a:spcAft>
          <a:spcPts val="0"/>
        </a:spcAft>
        <a:buClrTx/>
        <a:buSzTx/>
        <a:buFontTx/>
        <a:buNone/>
        <a:tabLst/>
        <a:defRPr b="0" baseline="0" cap="none" i="0" spc="0" strike="noStrike" sz="3600" u="none">
          <a:solidFill>
            <a:srgbClr val="FFFFFF"/>
          </a:solidFill>
          <a:uFillTx/>
          <a:latin typeface="+mn-lt"/>
          <a:ea typeface="+mn-ea"/>
          <a:cs typeface="+mn-cs"/>
          <a:sym typeface="Gill Sans"/>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5pPr>
      <a:lvl6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6pPr>
      <a:lvl7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7pPr>
      <a:lvl8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8pPr>
      <a:lvl9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Gill San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jpe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audio" Target="../media/media1.m4a"/><Relationship Id="rId3" Type="http://schemas.microsoft.com/office/2007/relationships/media" Target="../media/media1.m4a"/><Relationship Id="rId4" Type="http://schemas.openxmlformats.org/officeDocument/2006/relationships/image" Target="../media/image1.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Stations of the Cross"/>
          <p:cNvSpPr txBox="1"/>
          <p:nvPr>
            <p:ph type="ctrTitle"/>
          </p:nvPr>
        </p:nvSpPr>
        <p:spPr>
          <a:xfrm>
            <a:off x="1269999" y="1638300"/>
            <a:ext cx="10464802" cy="3302000"/>
          </a:xfrm>
          <a:prstGeom prst="rect">
            <a:avLst/>
          </a:prstGeom>
        </p:spPr>
        <p:txBody>
          <a:bodyPr/>
          <a:lstStyle/>
          <a:p>
            <a:pPr/>
            <a:r>
              <a:t>Stations of the Cross</a:t>
            </a:r>
          </a:p>
        </p:txBody>
      </p:sp>
      <p:sp>
        <p:nvSpPr>
          <p:cNvPr id="133" name="Easter 2024"/>
          <p:cNvSpPr txBox="1"/>
          <p:nvPr>
            <p:ph type="subTitle" sz="quarter" idx="1"/>
          </p:nvPr>
        </p:nvSpPr>
        <p:spPr>
          <a:xfrm>
            <a:off x="1269999" y="5029200"/>
            <a:ext cx="10464802" cy="1130300"/>
          </a:xfrm>
          <a:prstGeom prst="rect">
            <a:avLst/>
          </a:prstGeom>
        </p:spPr>
        <p:txBody>
          <a:bodyPr/>
          <a:lstStyle/>
          <a:p>
            <a:pPr/>
            <a:r>
              <a:t>Easter 2024</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3" name="image.jpg" descr="image.jpg"/>
          <p:cNvPicPr>
            <a:picLocks noChangeAspect="1"/>
          </p:cNvPicPr>
          <p:nvPr/>
        </p:nvPicPr>
        <p:blipFill>
          <a:blip r:embed="rId3">
            <a:extLst/>
          </a:blip>
          <a:srcRect l="0" t="4867" r="0" b="4750"/>
          <a:stretch>
            <a:fillRect/>
          </a:stretch>
        </p:blipFill>
        <p:spPr>
          <a:xfrm>
            <a:off x="7200900" y="2908299"/>
            <a:ext cx="4064000" cy="5422901"/>
          </a:xfrm>
          <a:prstGeom prst="rect">
            <a:avLst/>
          </a:prstGeom>
          <a:ln w="12700">
            <a:miter lim="400000"/>
          </a:ln>
        </p:spPr>
      </p:pic>
      <p:sp>
        <p:nvSpPr>
          <p:cNvPr id="184" name="Station Nine"/>
          <p:cNvSpPr txBox="1"/>
          <p:nvPr>
            <p:ph type="title"/>
          </p:nvPr>
        </p:nvSpPr>
        <p:spPr>
          <a:xfrm>
            <a:off x="1269999" y="254000"/>
            <a:ext cx="10464802" cy="2438400"/>
          </a:xfrm>
          <a:prstGeom prst="rect">
            <a:avLst/>
          </a:prstGeom>
        </p:spPr>
        <p:txBody>
          <a:bodyPr/>
          <a:lstStyle/>
          <a:p>
            <a:pPr/>
            <a:r>
              <a:t>Station Nine</a:t>
            </a:r>
          </a:p>
        </p:txBody>
      </p:sp>
      <p:sp>
        <p:nvSpPr>
          <p:cNvPr id="185" name="The cross so heavy falls on Him again…"/>
          <p:cNvSpPr txBox="1"/>
          <p:nvPr>
            <p:ph type="body" sz="half" idx="1"/>
          </p:nvPr>
        </p:nvSpPr>
        <p:spPr>
          <a:xfrm>
            <a:off x="1269999" y="2768600"/>
            <a:ext cx="5041902" cy="5715000"/>
          </a:xfrm>
          <a:prstGeom prst="rect">
            <a:avLst/>
          </a:prstGeom>
        </p:spPr>
        <p:txBody>
          <a:bodyPr/>
          <a:lstStyle/>
          <a:p>
            <a:pPr marL="0" indent="0" algn="ctr" defTabSz="786384">
              <a:spcBef>
                <a:spcPts val="3200"/>
              </a:spcBef>
              <a:buSzTx/>
              <a:buFontTx/>
              <a:buNone/>
              <a:defRPr b="1" sz="1892"/>
            </a:pPr>
            <a:r>
              <a:t>The cross so heavy falls on Him again</a:t>
            </a:r>
          </a:p>
          <a:p>
            <a:pPr marL="0" indent="0" algn="ctr" defTabSz="786384">
              <a:spcBef>
                <a:spcPts val="3200"/>
              </a:spcBef>
              <a:buSzTx/>
              <a:buFontTx/>
              <a:buNone/>
              <a:defRPr b="1" sz="1892"/>
            </a:pPr>
            <a:r>
              <a:t>Prayer</a:t>
            </a:r>
          </a:p>
          <a:p>
            <a:pPr marL="0" indent="0" algn="ctr" defTabSz="786384">
              <a:spcBef>
                <a:spcPts val="3200"/>
              </a:spcBef>
              <a:buSzTx/>
              <a:buFontTx/>
              <a:buNone/>
              <a:defRPr sz="1892"/>
            </a:pPr>
            <a:r>
              <a:t>The journey is long for you Jesus, as it has been for the artist of this expression of Your Initiation.</a:t>
            </a:r>
          </a:p>
          <a:p>
            <a:pPr marL="0" indent="0" algn="ctr" defTabSz="786384">
              <a:spcBef>
                <a:spcPts val="3200"/>
              </a:spcBef>
              <a:buSzTx/>
              <a:buFontTx/>
              <a:buNone/>
              <a:defRPr sz="1892"/>
            </a:pPr>
            <a:r>
              <a:t>As followers of your life story, we cannot avoid the pain, so we ask for faith in God to trust in the constant love, though hidden, is always with us.</a:t>
            </a:r>
          </a:p>
          <a:p>
            <a:pPr marL="0" indent="0" algn="ctr" defTabSz="786384">
              <a:spcBef>
                <a:spcPts val="3200"/>
              </a:spcBef>
              <a:buSzTx/>
              <a:buFontTx/>
              <a:buNone/>
              <a:defRPr sz="1892"/>
            </a:pPr>
            <a:r>
              <a:t>Amen</a:t>
            </a:r>
          </a:p>
          <a:p>
            <a:pPr lvl="3" marL="0" indent="589788" defTabSz="786384">
              <a:spcBef>
                <a:spcPts val="0"/>
              </a:spcBef>
              <a:buSzTx/>
              <a:buFontTx/>
              <a:buNone/>
              <a:defRPr sz="1720"/>
            </a:pPr>
          </a:p>
          <a:p>
            <a:pPr lvl="3" marL="0" indent="589788" defTabSz="786384">
              <a:spcBef>
                <a:spcPts val="0"/>
              </a:spcBef>
              <a:buSzTx/>
              <a:buFontTx/>
              <a:buNone/>
              <a:defRPr b="1" sz="1720"/>
            </a:pPr>
            <a:r>
              <a:t>Response:</a:t>
            </a:r>
          </a:p>
          <a:p>
            <a:pPr lvl="3" marL="0" indent="589788" defTabSz="786384">
              <a:spcBef>
                <a:spcPts val="0"/>
              </a:spcBef>
              <a:buSzTx/>
              <a:buFontTx/>
              <a:buNone/>
              <a:defRPr sz="1720"/>
            </a:pPr>
            <a:r>
              <a:t>Lord hear my prayer, O Lord hear my prayer,  When I call, answer me</a:t>
            </a:r>
          </a:p>
          <a:p>
            <a:pPr lvl="3" marL="0" indent="589788" defTabSz="786384">
              <a:spcBef>
                <a:spcPts val="0"/>
              </a:spcBef>
              <a:buSzTx/>
              <a:buFontTx/>
              <a:buNone/>
              <a:defRPr sz="1720"/>
            </a:pPr>
            <a:r>
              <a:t>Lord hear my prayer, O Lord hear my prayer,  Come and listen to me</a:t>
            </a: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9" name="image.jpg" descr="image.jpg"/>
          <p:cNvPicPr>
            <a:picLocks noChangeAspect="1"/>
          </p:cNvPicPr>
          <p:nvPr/>
        </p:nvPicPr>
        <p:blipFill>
          <a:blip r:embed="rId3">
            <a:extLst/>
          </a:blip>
          <a:srcRect l="0" t="4275" r="0" b="4417"/>
          <a:stretch>
            <a:fillRect/>
          </a:stretch>
        </p:blipFill>
        <p:spPr>
          <a:xfrm>
            <a:off x="7200900" y="2908300"/>
            <a:ext cx="4064000" cy="5422900"/>
          </a:xfrm>
          <a:prstGeom prst="rect">
            <a:avLst/>
          </a:prstGeom>
          <a:ln w="12700">
            <a:miter lim="400000"/>
          </a:ln>
        </p:spPr>
      </p:pic>
      <p:sp>
        <p:nvSpPr>
          <p:cNvPr id="190" name="Station Ten"/>
          <p:cNvSpPr txBox="1"/>
          <p:nvPr>
            <p:ph type="title"/>
          </p:nvPr>
        </p:nvSpPr>
        <p:spPr>
          <a:xfrm>
            <a:off x="1269999" y="254000"/>
            <a:ext cx="10464802" cy="2438400"/>
          </a:xfrm>
          <a:prstGeom prst="rect">
            <a:avLst/>
          </a:prstGeom>
        </p:spPr>
        <p:txBody>
          <a:bodyPr/>
          <a:lstStyle>
            <a:lvl1pPr>
              <a:defRPr sz="7800"/>
            </a:lvl1pPr>
          </a:lstStyle>
          <a:p>
            <a:pPr/>
            <a:r>
              <a:t>Station Ten</a:t>
            </a:r>
          </a:p>
        </p:txBody>
      </p:sp>
      <p:sp>
        <p:nvSpPr>
          <p:cNvPr id="191" name="More Humiliation........ for our gentle Saviour.…"/>
          <p:cNvSpPr txBox="1"/>
          <p:nvPr>
            <p:ph type="body" sz="half" idx="1"/>
          </p:nvPr>
        </p:nvSpPr>
        <p:spPr>
          <a:xfrm>
            <a:off x="1269999" y="2768600"/>
            <a:ext cx="5041902" cy="5715000"/>
          </a:xfrm>
          <a:prstGeom prst="rect">
            <a:avLst/>
          </a:prstGeom>
        </p:spPr>
        <p:txBody>
          <a:bodyPr/>
          <a:lstStyle/>
          <a:p>
            <a:pPr marL="0" indent="0" algn="ctr" defTabSz="731520">
              <a:spcBef>
                <a:spcPts val="3000"/>
              </a:spcBef>
              <a:buSzTx/>
              <a:buFontTx/>
              <a:buNone/>
              <a:defRPr b="1" sz="1680"/>
            </a:pPr>
            <a:r>
              <a:t>More Humiliation........ for our gentle Saviour.</a:t>
            </a:r>
          </a:p>
          <a:p>
            <a:pPr marL="0" indent="0" algn="ctr" defTabSz="731520">
              <a:spcBef>
                <a:spcPts val="3000"/>
              </a:spcBef>
              <a:buSzTx/>
              <a:buFontTx/>
              <a:buNone/>
              <a:defRPr b="1" sz="1680"/>
            </a:pPr>
            <a:r>
              <a:t>Prayer</a:t>
            </a:r>
          </a:p>
          <a:p>
            <a:pPr marL="0" indent="0" algn="ctr" defTabSz="731520">
              <a:spcBef>
                <a:spcPts val="3000"/>
              </a:spcBef>
              <a:buSzTx/>
              <a:buFontTx/>
              <a:buNone/>
              <a:defRPr sz="1680"/>
            </a:pPr>
            <a:r>
              <a:t>Creator Spirit, Fill us with the gift of Your trust, to enable us to use our worldly goods, to grow in Your life, so that the others will know that you love us.</a:t>
            </a:r>
          </a:p>
          <a:p>
            <a:pPr marL="0" indent="0" algn="ctr" defTabSz="731520">
              <a:spcBef>
                <a:spcPts val="3000"/>
              </a:spcBef>
              <a:buSzTx/>
              <a:buFontTx/>
              <a:buNone/>
              <a:defRPr sz="1680"/>
            </a:pPr>
            <a:r>
              <a:t>As the symbol for the rainbow serpent is strength, fill us with this gift to enable us to bring about reconciliation between new and old.</a:t>
            </a:r>
          </a:p>
          <a:p>
            <a:pPr marL="0" indent="0" algn="ctr" defTabSz="731520">
              <a:spcBef>
                <a:spcPts val="3000"/>
              </a:spcBef>
              <a:buSzTx/>
              <a:buFontTx/>
              <a:buNone/>
              <a:defRPr sz="1680"/>
            </a:pPr>
            <a:r>
              <a:t>Amen</a:t>
            </a:r>
          </a:p>
          <a:p>
            <a:pPr lvl="3" marL="0" indent="548640" defTabSz="731520">
              <a:spcBef>
                <a:spcPts val="0"/>
              </a:spcBef>
              <a:buSzTx/>
              <a:buFontTx/>
              <a:buNone/>
              <a:defRPr sz="1600"/>
            </a:pPr>
          </a:p>
          <a:p>
            <a:pPr lvl="3" marL="0" indent="548640" defTabSz="731520">
              <a:spcBef>
                <a:spcPts val="0"/>
              </a:spcBef>
              <a:buSzTx/>
              <a:buFontTx/>
              <a:buNone/>
              <a:defRPr b="1" sz="1600"/>
            </a:pPr>
            <a:r>
              <a:t>Response:</a:t>
            </a:r>
          </a:p>
          <a:p>
            <a:pPr lvl="3" marL="0" indent="548640" defTabSz="731520">
              <a:spcBef>
                <a:spcPts val="0"/>
              </a:spcBef>
              <a:buSzTx/>
              <a:buFontTx/>
              <a:buNone/>
              <a:defRPr sz="1600"/>
            </a:pPr>
            <a:r>
              <a:t>Lord hear my prayer, O Lord hear my prayer,  When I call, answer me</a:t>
            </a:r>
          </a:p>
          <a:p>
            <a:pPr lvl="3" marL="0" indent="548640" defTabSz="731520">
              <a:spcBef>
                <a:spcPts val="0"/>
              </a:spcBef>
              <a:buSzTx/>
              <a:buFontTx/>
              <a:buNone/>
              <a:defRPr sz="1600"/>
            </a:pPr>
            <a:r>
              <a:t>Lord hear my prayer, O Lord hear my prayer,  Come and listen to me</a:t>
            </a: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5" name="image.jpg" descr="image.jpg"/>
          <p:cNvPicPr>
            <a:picLocks noChangeAspect="1"/>
          </p:cNvPicPr>
          <p:nvPr/>
        </p:nvPicPr>
        <p:blipFill>
          <a:blip r:embed="rId3">
            <a:extLst/>
          </a:blip>
          <a:srcRect l="0" t="4286" r="0" b="4202"/>
          <a:stretch>
            <a:fillRect/>
          </a:stretch>
        </p:blipFill>
        <p:spPr>
          <a:xfrm>
            <a:off x="7200900" y="2908299"/>
            <a:ext cx="4064000" cy="5422901"/>
          </a:xfrm>
          <a:prstGeom prst="rect">
            <a:avLst/>
          </a:prstGeom>
          <a:ln w="12700">
            <a:miter lim="400000"/>
          </a:ln>
        </p:spPr>
      </p:pic>
      <p:sp>
        <p:nvSpPr>
          <p:cNvPr id="196" name="Station Eleven"/>
          <p:cNvSpPr txBox="1"/>
          <p:nvPr>
            <p:ph type="title"/>
          </p:nvPr>
        </p:nvSpPr>
        <p:spPr>
          <a:xfrm>
            <a:off x="1269999" y="254000"/>
            <a:ext cx="10464802" cy="2438400"/>
          </a:xfrm>
          <a:prstGeom prst="rect">
            <a:avLst/>
          </a:prstGeom>
        </p:spPr>
        <p:txBody>
          <a:bodyPr/>
          <a:lstStyle>
            <a:lvl1pPr>
              <a:defRPr sz="7800"/>
            </a:lvl1pPr>
          </a:lstStyle>
          <a:p>
            <a:pPr/>
            <a:r>
              <a:t>Station Eleven</a:t>
            </a:r>
          </a:p>
        </p:txBody>
      </p:sp>
      <p:sp>
        <p:nvSpPr>
          <p:cNvPr id="197" name="Jesus is nailed to the cross.…"/>
          <p:cNvSpPr txBox="1"/>
          <p:nvPr>
            <p:ph type="body" sz="half" idx="1"/>
          </p:nvPr>
        </p:nvSpPr>
        <p:spPr>
          <a:xfrm>
            <a:off x="1447799" y="2679700"/>
            <a:ext cx="5041902" cy="8991600"/>
          </a:xfrm>
          <a:prstGeom prst="rect">
            <a:avLst/>
          </a:prstGeom>
        </p:spPr>
        <p:txBody>
          <a:bodyPr/>
          <a:lstStyle/>
          <a:p>
            <a:pPr marL="0" indent="0" algn="ctr" defTabSz="813816">
              <a:spcBef>
                <a:spcPts val="3300"/>
              </a:spcBef>
              <a:buSzTx/>
              <a:buFontTx/>
              <a:buNone/>
              <a:defRPr b="1" sz="1958"/>
            </a:pPr>
            <a:r>
              <a:t>Jesus is nailed to the cross.</a:t>
            </a:r>
          </a:p>
          <a:p>
            <a:pPr marL="0" indent="0" algn="ctr" defTabSz="813816">
              <a:spcBef>
                <a:spcPts val="3300"/>
              </a:spcBef>
              <a:buSzTx/>
              <a:buFontTx/>
              <a:buNone/>
              <a:defRPr b="1" sz="1958"/>
            </a:pPr>
            <a:r>
              <a:t>Prayer</a:t>
            </a:r>
          </a:p>
          <a:p>
            <a:pPr marL="0" indent="0" algn="ctr" defTabSz="813816">
              <a:spcBef>
                <a:spcPts val="3300"/>
              </a:spcBef>
              <a:buSzTx/>
              <a:buFontTx/>
              <a:buNone/>
              <a:defRPr sz="1958"/>
            </a:pPr>
            <a:r>
              <a:t>Spirit of the Dreaming, enlighten our hearts and minds with the total commitment by Jesus to the whole of creation expressed in the agony and ecstasy of our Rainbow Serpent.</a:t>
            </a:r>
          </a:p>
          <a:p>
            <a:pPr marL="0" indent="0" algn="ctr" defTabSz="813816">
              <a:spcBef>
                <a:spcPts val="3300"/>
              </a:spcBef>
              <a:buSzTx/>
              <a:buFontTx/>
              <a:buNone/>
              <a:defRPr sz="1958"/>
            </a:pPr>
            <a:r>
              <a:t>Help us to learn from Your total dedication to use our stories for growth and our delicate environment for our enjoyment and health, which we believe the Spirit Dreaming has shown us to be right.</a:t>
            </a:r>
          </a:p>
          <a:p>
            <a:pPr marL="0" indent="0" algn="ctr" defTabSz="813816">
              <a:spcBef>
                <a:spcPts val="3300"/>
              </a:spcBef>
              <a:buSzTx/>
              <a:buFontTx/>
              <a:buNone/>
              <a:defRPr sz="1958"/>
            </a:pPr>
            <a:r>
              <a:t>Amen</a:t>
            </a:r>
          </a:p>
          <a:p>
            <a:pPr lvl="3" marL="0" indent="610361" defTabSz="813816">
              <a:spcBef>
                <a:spcPts val="0"/>
              </a:spcBef>
              <a:buSzTx/>
              <a:buFontTx/>
              <a:buNone/>
              <a:defRPr b="1" sz="1779"/>
            </a:pPr>
            <a:r>
              <a:t>Response:</a:t>
            </a:r>
          </a:p>
          <a:p>
            <a:pPr lvl="3" marL="0" indent="610361" defTabSz="813816">
              <a:spcBef>
                <a:spcPts val="0"/>
              </a:spcBef>
              <a:buSzTx/>
              <a:buFontTx/>
              <a:buNone/>
              <a:defRPr sz="1779"/>
            </a:pPr>
            <a:r>
              <a:t>Lord hear my prayer, O Lord hear my prayer,  When I call, answer me</a:t>
            </a:r>
          </a:p>
          <a:p>
            <a:pPr lvl="3" marL="0" indent="610361" defTabSz="813816">
              <a:spcBef>
                <a:spcPts val="0"/>
              </a:spcBef>
              <a:buSzTx/>
              <a:buFontTx/>
              <a:buNone/>
              <a:defRPr sz="1779"/>
            </a:pPr>
            <a:r>
              <a:t>Lord hear my prayer, O Lord hear my prayer,  Come and listen to me</a:t>
            </a:r>
          </a:p>
          <a:p>
            <a:pPr marL="0" indent="0" defTabSz="813816">
              <a:spcBef>
                <a:spcPts val="0"/>
              </a:spcBef>
              <a:buSzTx/>
              <a:buFontTx/>
              <a:buNone/>
              <a:defRPr i="1" sz="1779"/>
            </a:pPr>
            <a:endParaRPr sz="1958"/>
          </a:p>
          <a:p>
            <a:pPr marL="0" indent="0" algn="ctr" defTabSz="813816">
              <a:spcBef>
                <a:spcPts val="3300"/>
              </a:spcBef>
              <a:buSzTx/>
              <a:buFontTx/>
              <a:buNone/>
              <a:defRPr sz="1779"/>
            </a:pPr>
          </a:p>
          <a:p>
            <a:pPr marL="0" indent="0" algn="ctr" defTabSz="813816">
              <a:spcBef>
                <a:spcPts val="3300"/>
              </a:spcBef>
              <a:buSzTx/>
              <a:buFontTx/>
              <a:buNone/>
              <a:defRPr sz="1779"/>
            </a:pP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1" name="image.jpg" descr="image.jpg"/>
          <p:cNvPicPr>
            <a:picLocks noChangeAspect="1"/>
          </p:cNvPicPr>
          <p:nvPr/>
        </p:nvPicPr>
        <p:blipFill>
          <a:blip r:embed="rId3">
            <a:extLst/>
          </a:blip>
          <a:srcRect l="0" t="4483" r="0" b="4341"/>
          <a:stretch>
            <a:fillRect/>
          </a:stretch>
        </p:blipFill>
        <p:spPr>
          <a:xfrm>
            <a:off x="7200900" y="2908300"/>
            <a:ext cx="4064000" cy="5422901"/>
          </a:xfrm>
          <a:prstGeom prst="rect">
            <a:avLst/>
          </a:prstGeom>
          <a:ln w="12700">
            <a:miter lim="400000"/>
          </a:ln>
        </p:spPr>
      </p:pic>
      <p:sp>
        <p:nvSpPr>
          <p:cNvPr id="202" name="Station Twelve"/>
          <p:cNvSpPr txBox="1"/>
          <p:nvPr>
            <p:ph type="title"/>
          </p:nvPr>
        </p:nvSpPr>
        <p:spPr>
          <a:xfrm>
            <a:off x="1269999" y="254000"/>
            <a:ext cx="10464802" cy="2438400"/>
          </a:xfrm>
          <a:prstGeom prst="rect">
            <a:avLst/>
          </a:prstGeom>
        </p:spPr>
        <p:txBody>
          <a:bodyPr/>
          <a:lstStyle>
            <a:lvl1pPr>
              <a:defRPr sz="7800"/>
            </a:lvl1pPr>
          </a:lstStyle>
          <a:p>
            <a:pPr/>
            <a:r>
              <a:t>Station Twelve</a:t>
            </a:r>
          </a:p>
        </p:txBody>
      </p:sp>
      <p:sp>
        <p:nvSpPr>
          <p:cNvPr id="203" name="Jesus speaks, “women behold you son, son behold your mother”.…"/>
          <p:cNvSpPr txBox="1"/>
          <p:nvPr>
            <p:ph type="body" sz="half" idx="1"/>
          </p:nvPr>
        </p:nvSpPr>
        <p:spPr>
          <a:xfrm>
            <a:off x="1269999" y="2768600"/>
            <a:ext cx="5041902" cy="6769100"/>
          </a:xfrm>
          <a:prstGeom prst="rect">
            <a:avLst/>
          </a:prstGeom>
        </p:spPr>
        <p:txBody>
          <a:bodyPr/>
          <a:lstStyle/>
          <a:p>
            <a:pPr marL="0" indent="0" algn="ctr" defTabSz="850391">
              <a:spcBef>
                <a:spcPts val="3500"/>
              </a:spcBef>
              <a:buSzTx/>
              <a:buFontTx/>
              <a:buNone/>
              <a:defRPr sz="1953"/>
            </a:pPr>
            <a:r>
              <a:t>J</a:t>
            </a:r>
            <a:r>
              <a:rPr b="1"/>
              <a:t>esus speaks, “women behold you son, son behold your mother”.</a:t>
            </a:r>
            <a:endParaRPr b="1"/>
          </a:p>
          <a:p>
            <a:pPr marL="0" indent="0" algn="ctr" defTabSz="850391">
              <a:spcBef>
                <a:spcPts val="3500"/>
              </a:spcBef>
              <a:buSzTx/>
              <a:buFontTx/>
              <a:buNone/>
              <a:defRPr b="1" sz="1953"/>
            </a:pPr>
            <a:r>
              <a:t>Prayer</a:t>
            </a:r>
          </a:p>
          <a:p>
            <a:pPr marL="0" indent="0" algn="ctr" defTabSz="850391">
              <a:spcBef>
                <a:spcPts val="3500"/>
              </a:spcBef>
              <a:buSzTx/>
              <a:buFontTx/>
              <a:buNone/>
              <a:defRPr sz="1953"/>
            </a:pPr>
            <a:r>
              <a:t>Jesus, as you human Dreaming story ends, Your care for us is shown in Your generosity as You give Your loving mother to us through John at the foot of the cross.</a:t>
            </a:r>
          </a:p>
          <a:p>
            <a:pPr marL="0" indent="0" algn="ctr" defTabSz="850391">
              <a:spcBef>
                <a:spcPts val="3500"/>
              </a:spcBef>
              <a:buSzTx/>
              <a:buFontTx/>
              <a:buNone/>
              <a:defRPr sz="1953"/>
            </a:pPr>
            <a:r>
              <a:t>We ask to draw strength from this message to enable us to share our lives and gifts with others.</a:t>
            </a:r>
          </a:p>
          <a:p>
            <a:pPr marL="0" indent="0" algn="ctr" defTabSz="850391">
              <a:spcBef>
                <a:spcPts val="3500"/>
              </a:spcBef>
              <a:buSzTx/>
              <a:buFontTx/>
              <a:buNone/>
              <a:defRPr sz="1953"/>
            </a:pPr>
            <a:r>
              <a:t>Amen</a:t>
            </a:r>
          </a:p>
          <a:p>
            <a:pPr lvl="3" marL="0" indent="637794" defTabSz="850391">
              <a:spcBef>
                <a:spcPts val="0"/>
              </a:spcBef>
              <a:buSzTx/>
              <a:buFontTx/>
              <a:buNone/>
              <a:defRPr b="1" sz="1860"/>
            </a:pPr>
            <a:r>
              <a:t>Response:</a:t>
            </a:r>
          </a:p>
          <a:p>
            <a:pPr lvl="3" marL="0" indent="637794" defTabSz="850391">
              <a:spcBef>
                <a:spcPts val="0"/>
              </a:spcBef>
              <a:buSzTx/>
              <a:buFontTx/>
              <a:buNone/>
              <a:defRPr sz="1860"/>
            </a:pPr>
            <a:r>
              <a:t>Lord hear my prayer, O Lord hear my prayer,  When I call, answer me</a:t>
            </a:r>
          </a:p>
          <a:p>
            <a:pPr lvl="3" marL="0" indent="637794" defTabSz="850391">
              <a:spcBef>
                <a:spcPts val="0"/>
              </a:spcBef>
              <a:buSzTx/>
              <a:buFontTx/>
              <a:buNone/>
              <a:defRPr sz="1860"/>
            </a:pPr>
            <a:r>
              <a:t>Lord hear my prayer, O Lord hear my prayer,  Come and listen to me</a:t>
            </a:r>
          </a:p>
          <a:p>
            <a:pPr marL="0" indent="0" defTabSz="850391">
              <a:spcBef>
                <a:spcPts val="0"/>
              </a:spcBef>
              <a:buSzTx/>
              <a:buFontTx/>
              <a:buNone/>
              <a:defRPr i="1" sz="1860"/>
            </a:pPr>
            <a:endParaRPr sz="1953"/>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7" name="image.jpg" descr="image.jpg"/>
          <p:cNvPicPr>
            <a:picLocks noChangeAspect="1"/>
          </p:cNvPicPr>
          <p:nvPr/>
        </p:nvPicPr>
        <p:blipFill>
          <a:blip r:embed="rId3">
            <a:extLst/>
          </a:blip>
          <a:srcRect l="0" t="4286" r="0" b="4179"/>
          <a:stretch>
            <a:fillRect/>
          </a:stretch>
        </p:blipFill>
        <p:spPr>
          <a:xfrm>
            <a:off x="7200900" y="2908300"/>
            <a:ext cx="4064000" cy="5422901"/>
          </a:xfrm>
          <a:prstGeom prst="rect">
            <a:avLst/>
          </a:prstGeom>
          <a:ln w="12700">
            <a:miter lim="400000"/>
          </a:ln>
        </p:spPr>
      </p:pic>
      <p:sp>
        <p:nvSpPr>
          <p:cNvPr id="208" name="Station Thirteen"/>
          <p:cNvSpPr txBox="1"/>
          <p:nvPr>
            <p:ph type="title"/>
          </p:nvPr>
        </p:nvSpPr>
        <p:spPr>
          <a:xfrm>
            <a:off x="1269999" y="139700"/>
            <a:ext cx="10464802" cy="2438400"/>
          </a:xfrm>
          <a:prstGeom prst="rect">
            <a:avLst/>
          </a:prstGeom>
        </p:spPr>
        <p:txBody>
          <a:bodyPr/>
          <a:lstStyle>
            <a:lvl1pPr>
              <a:defRPr sz="7800"/>
            </a:lvl1pPr>
          </a:lstStyle>
          <a:p>
            <a:pPr/>
            <a:r>
              <a:t>Station Thirteen</a:t>
            </a:r>
          </a:p>
        </p:txBody>
      </p:sp>
      <p:sp>
        <p:nvSpPr>
          <p:cNvPr id="209" name="The ultimate gesture of love.…"/>
          <p:cNvSpPr txBox="1"/>
          <p:nvPr>
            <p:ph type="body" sz="half" idx="1"/>
          </p:nvPr>
        </p:nvSpPr>
        <p:spPr>
          <a:xfrm>
            <a:off x="1269999" y="2768600"/>
            <a:ext cx="5041902" cy="5715000"/>
          </a:xfrm>
          <a:prstGeom prst="rect">
            <a:avLst/>
          </a:prstGeom>
        </p:spPr>
        <p:txBody>
          <a:bodyPr/>
          <a:lstStyle/>
          <a:p>
            <a:pPr marL="0" indent="0" algn="ctr" defTabSz="786384">
              <a:spcBef>
                <a:spcPts val="3200"/>
              </a:spcBef>
              <a:buSzTx/>
              <a:buFontTx/>
              <a:buNone/>
              <a:defRPr b="1" sz="1892"/>
            </a:pPr>
            <a:r>
              <a:t>The ultimate gesture of love.</a:t>
            </a:r>
          </a:p>
          <a:p>
            <a:pPr marL="0" indent="0" algn="ctr" defTabSz="786384">
              <a:spcBef>
                <a:spcPts val="3200"/>
              </a:spcBef>
              <a:buSzTx/>
              <a:buFontTx/>
              <a:buNone/>
              <a:defRPr b="1" sz="1892"/>
            </a:pPr>
            <a:r>
              <a:t>Prayer</a:t>
            </a:r>
          </a:p>
          <a:p>
            <a:pPr marL="0" indent="0" algn="ctr" defTabSz="786384">
              <a:spcBef>
                <a:spcPts val="3200"/>
              </a:spcBef>
              <a:buSzTx/>
              <a:buFontTx/>
              <a:buNone/>
              <a:defRPr sz="1892"/>
            </a:pPr>
            <a:r>
              <a:t>Jesus of the constant Dreaming, Your ultimate gesture reveals to us the oneness of LOVE.</a:t>
            </a:r>
          </a:p>
          <a:p>
            <a:pPr marL="0" indent="0" algn="ctr" defTabSz="786384">
              <a:spcBef>
                <a:spcPts val="3200"/>
              </a:spcBef>
              <a:buSzTx/>
              <a:buFontTx/>
              <a:buNone/>
              <a:defRPr sz="1892"/>
            </a:pPr>
            <a:r>
              <a:t>Your giving is the Spirit receiving the Spirit, showing our need to be aware of our oneness in God</a:t>
            </a:r>
          </a:p>
          <a:p>
            <a:pPr marL="0" indent="0" algn="ctr" defTabSz="786384">
              <a:spcBef>
                <a:spcPts val="3200"/>
              </a:spcBef>
              <a:buSzTx/>
              <a:buFontTx/>
              <a:buNone/>
              <a:defRPr sz="1892"/>
            </a:pPr>
            <a:r>
              <a:t>Amen</a:t>
            </a:r>
          </a:p>
          <a:p>
            <a:pPr lvl="3" marL="0" indent="589788" defTabSz="786384">
              <a:spcBef>
                <a:spcPts val="0"/>
              </a:spcBef>
              <a:buSzTx/>
              <a:buFontTx/>
              <a:buNone/>
              <a:defRPr b="1" sz="1720"/>
            </a:pPr>
            <a:r>
              <a:t>Response:</a:t>
            </a:r>
          </a:p>
          <a:p>
            <a:pPr lvl="3" marL="0" indent="589788" defTabSz="786384">
              <a:spcBef>
                <a:spcPts val="0"/>
              </a:spcBef>
              <a:buSzTx/>
              <a:buFontTx/>
              <a:buNone/>
              <a:defRPr sz="1720"/>
            </a:pPr>
            <a:r>
              <a:t>Lord hear my prayer, O Lord hear my prayer,  When I call, answer me</a:t>
            </a:r>
          </a:p>
          <a:p>
            <a:pPr lvl="3" marL="0" indent="589788" defTabSz="786384">
              <a:spcBef>
                <a:spcPts val="0"/>
              </a:spcBef>
              <a:buSzTx/>
              <a:buFontTx/>
              <a:buNone/>
              <a:defRPr sz="1720"/>
            </a:pPr>
            <a:r>
              <a:t>Lord hear my prayer, O Lord hear my prayer,  Come and listen to me</a:t>
            </a:r>
          </a:p>
          <a:p>
            <a:pPr marL="0" indent="0" defTabSz="786384">
              <a:spcBef>
                <a:spcPts val="0"/>
              </a:spcBef>
              <a:buSzTx/>
              <a:buFontTx/>
              <a:buNone/>
              <a:defRPr i="1" sz="1720"/>
            </a:pPr>
            <a:endParaRPr sz="1892"/>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3" name="image.jpg" descr="image.jpg"/>
          <p:cNvPicPr>
            <a:picLocks noChangeAspect="1"/>
          </p:cNvPicPr>
          <p:nvPr/>
        </p:nvPicPr>
        <p:blipFill>
          <a:blip r:embed="rId3">
            <a:extLst/>
          </a:blip>
          <a:srcRect l="0" t="3880" r="0" b="4066"/>
          <a:stretch>
            <a:fillRect/>
          </a:stretch>
        </p:blipFill>
        <p:spPr>
          <a:xfrm>
            <a:off x="7200900" y="2908300"/>
            <a:ext cx="4064000" cy="5422901"/>
          </a:xfrm>
          <a:prstGeom prst="rect">
            <a:avLst/>
          </a:prstGeom>
          <a:ln w="12700">
            <a:miter lim="400000"/>
          </a:ln>
        </p:spPr>
      </p:pic>
      <p:sp>
        <p:nvSpPr>
          <p:cNvPr id="214" name="Station Fourteen"/>
          <p:cNvSpPr txBox="1"/>
          <p:nvPr>
            <p:ph type="title"/>
          </p:nvPr>
        </p:nvSpPr>
        <p:spPr>
          <a:xfrm>
            <a:off x="1269999" y="254000"/>
            <a:ext cx="10464802" cy="2438400"/>
          </a:xfrm>
          <a:prstGeom prst="rect">
            <a:avLst/>
          </a:prstGeom>
        </p:spPr>
        <p:txBody>
          <a:bodyPr/>
          <a:lstStyle>
            <a:lvl1pPr>
              <a:defRPr sz="7800"/>
            </a:lvl1pPr>
          </a:lstStyle>
          <a:p>
            <a:pPr/>
            <a:r>
              <a:t>Station Fourteen</a:t>
            </a:r>
          </a:p>
        </p:txBody>
      </p:sp>
      <p:sp>
        <p:nvSpPr>
          <p:cNvPr id="215" name="Mary His Mother receives the body of her Son in her arms from John.…"/>
          <p:cNvSpPr txBox="1"/>
          <p:nvPr>
            <p:ph type="body" sz="half" idx="1"/>
          </p:nvPr>
        </p:nvSpPr>
        <p:spPr>
          <a:xfrm>
            <a:off x="1269999" y="2717800"/>
            <a:ext cx="5041902" cy="7073900"/>
          </a:xfrm>
          <a:prstGeom prst="rect">
            <a:avLst/>
          </a:prstGeom>
        </p:spPr>
        <p:txBody>
          <a:bodyPr/>
          <a:lstStyle/>
          <a:p>
            <a:pPr marL="0" indent="0" algn="ctr" defTabSz="813816">
              <a:spcBef>
                <a:spcPts val="3300"/>
              </a:spcBef>
              <a:buSzTx/>
              <a:buFontTx/>
              <a:buNone/>
              <a:defRPr b="1" sz="1958"/>
            </a:pPr>
            <a:r>
              <a:t>Mary His Mother receives the body of her Son in her arms from John.</a:t>
            </a:r>
          </a:p>
          <a:p>
            <a:pPr marL="0" indent="0" algn="ctr" defTabSz="813816">
              <a:spcBef>
                <a:spcPts val="3300"/>
              </a:spcBef>
              <a:buSzTx/>
              <a:buFontTx/>
              <a:buNone/>
              <a:defRPr b="1" sz="1958"/>
            </a:pPr>
            <a:r>
              <a:t>Prayer</a:t>
            </a:r>
          </a:p>
          <a:p>
            <a:pPr marL="0" indent="0" algn="ctr" defTabSz="813816">
              <a:spcBef>
                <a:spcPts val="3300"/>
              </a:spcBef>
              <a:buSzTx/>
              <a:buFontTx/>
              <a:buNone/>
              <a:defRPr sz="1958"/>
            </a:pPr>
            <a:r>
              <a:t>Death where is your victory?</a:t>
            </a:r>
          </a:p>
          <a:p>
            <a:pPr marL="0" indent="0" algn="ctr" defTabSz="813816">
              <a:spcBef>
                <a:spcPts val="3300"/>
              </a:spcBef>
              <a:buSzTx/>
              <a:buFontTx/>
              <a:buNone/>
              <a:defRPr sz="1958"/>
            </a:pPr>
            <a:r>
              <a:t>Death where is your sting?</a:t>
            </a:r>
          </a:p>
          <a:p>
            <a:pPr marL="0" indent="0" algn="ctr" defTabSz="813816">
              <a:spcBef>
                <a:spcPts val="3300"/>
              </a:spcBef>
              <a:buSzTx/>
              <a:buFontTx/>
              <a:buNone/>
              <a:defRPr sz="1958"/>
            </a:pPr>
            <a:r>
              <a:t>We pray to recognise the strength of Mary and follow her example of trust in such times of sorrow believing and hoping in the Good News that Jesus taught the Kingdom is here.</a:t>
            </a:r>
          </a:p>
          <a:p>
            <a:pPr marL="0" indent="0" algn="ctr" defTabSz="813816">
              <a:spcBef>
                <a:spcPts val="3300"/>
              </a:spcBef>
              <a:buSzTx/>
              <a:buFontTx/>
              <a:buNone/>
              <a:defRPr sz="1958"/>
            </a:pPr>
            <a:r>
              <a:t>Amen</a:t>
            </a:r>
          </a:p>
          <a:p>
            <a:pPr lvl="3" marL="0" indent="610361" defTabSz="813816">
              <a:spcBef>
                <a:spcPts val="0"/>
              </a:spcBef>
              <a:buSzTx/>
              <a:buFontTx/>
              <a:buNone/>
              <a:defRPr b="1" sz="1779"/>
            </a:pPr>
            <a:r>
              <a:t>Response:</a:t>
            </a:r>
          </a:p>
          <a:p>
            <a:pPr lvl="3" marL="0" indent="610361" defTabSz="813816">
              <a:spcBef>
                <a:spcPts val="0"/>
              </a:spcBef>
              <a:buSzTx/>
              <a:buFontTx/>
              <a:buNone/>
              <a:defRPr sz="1779"/>
            </a:pPr>
            <a:r>
              <a:t>Lord hear my prayer, O Lord hear my prayer,  When I call, answer me</a:t>
            </a:r>
          </a:p>
          <a:p>
            <a:pPr lvl="3" marL="0" indent="610361" defTabSz="813816">
              <a:spcBef>
                <a:spcPts val="0"/>
              </a:spcBef>
              <a:buSzTx/>
              <a:buFontTx/>
              <a:buNone/>
              <a:defRPr sz="1779"/>
            </a:pPr>
            <a:r>
              <a:t>Lord hear my prayer, O Lord hear my prayer,  Come and listen to me</a:t>
            </a:r>
          </a:p>
          <a:p>
            <a:pPr marL="0" indent="0" defTabSz="813816">
              <a:spcBef>
                <a:spcPts val="0"/>
              </a:spcBef>
              <a:buSzTx/>
              <a:buFontTx/>
              <a:buNone/>
              <a:defRPr i="1" sz="1779"/>
            </a:pPr>
            <a:endParaRPr sz="1958"/>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9" name="06 Everything.m4a" descr="06 Everything.m4a"/>
          <p:cNvPicPr>
            <a:picLocks noChangeAspect="0"/>
          </p:cNvPicPr>
          <p:nvPr>
            <a:audioFile r:link="rId2"/>
            <p:extLst>
              <p:ext uri="{DAA4B4D4-6D71-4841-9C94-3DE7FCFB9230}">
                <p14:media xmlns:p14="http://schemas.microsoft.com/office/powerpoint/2010/main" r:embed="rId3"/>
              </p:ext>
            </p:extLst>
          </p:nvPr>
        </p:nvPicPr>
        <p:blipFill>
          <a:blip r:embed="rId4">
            <a:extLst/>
          </a:blip>
          <a:stretch>
            <a:fillRect/>
          </a:stretch>
        </p:blipFill>
        <p:spPr>
          <a:xfrm>
            <a:off x="2049353" y="1984980"/>
            <a:ext cx="571501" cy="57150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58647" fill="hold"/>
                                        <p:tgtEl>
                                          <p:spTgt spid="219"/>
                                        </p:tgtEl>
                                      </p:cBhvr>
                                    </p:cmd>
                                  </p:childTnLst>
                                </p:cTn>
                              </p:par>
                            </p:childTnLst>
                          </p:cTn>
                        </p:par>
                      </p:childTnLst>
                    </p:cTn>
                  </p:par>
                </p:childTnLst>
              </p:cTn>
              <p:prevCondLst>
                <p:cond evt="onPrev">
                  <p:tgtEl>
                    <p:sldTgt/>
                  </p:tgtEl>
                </p:cond>
              </p:prevCondLst>
              <p:nextCondLst>
                <p:cond evt="onNext">
                  <p:tgtEl>
                    <p:sldTgt/>
                  </p:tgtEl>
                </p:cond>
              </p:nextCondLst>
            </p:seq>
            <p:audio isNarration="0">
              <p:cMediaNode mute="0" showWhenStopped="0" numSld="1" vol="100000">
                <p:cTn id="7" fill="hold" display="0">
                  <p:stCondLst>
                    <p:cond delay="indefinite"/>
                  </p:stCondLst>
                </p:cTn>
                <p:tgtEl>
                  <p:spTgt spid="21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5" name="image.jpg" descr="image.jpg"/>
          <p:cNvPicPr>
            <a:picLocks noChangeAspect="1"/>
          </p:cNvPicPr>
          <p:nvPr/>
        </p:nvPicPr>
        <p:blipFill>
          <a:blip r:embed="rId3">
            <a:extLst/>
          </a:blip>
          <a:srcRect l="0" t="3479" r="0" b="3671"/>
          <a:stretch>
            <a:fillRect/>
          </a:stretch>
        </p:blipFill>
        <p:spPr>
          <a:xfrm>
            <a:off x="7505700" y="2768599"/>
            <a:ext cx="4064000" cy="5422901"/>
          </a:xfrm>
          <a:prstGeom prst="rect">
            <a:avLst/>
          </a:prstGeom>
          <a:ln w="12700">
            <a:miter lim="400000"/>
          </a:ln>
        </p:spPr>
      </p:pic>
      <p:sp>
        <p:nvSpPr>
          <p:cNvPr id="136" name="Station One"/>
          <p:cNvSpPr txBox="1"/>
          <p:nvPr>
            <p:ph type="title"/>
          </p:nvPr>
        </p:nvSpPr>
        <p:spPr>
          <a:xfrm>
            <a:off x="1269999" y="254000"/>
            <a:ext cx="10464802" cy="2438400"/>
          </a:xfrm>
          <a:prstGeom prst="rect">
            <a:avLst/>
          </a:prstGeom>
        </p:spPr>
        <p:txBody>
          <a:bodyPr/>
          <a:lstStyle>
            <a:lvl1pPr>
              <a:defRPr sz="7000"/>
            </a:lvl1pPr>
          </a:lstStyle>
          <a:p>
            <a:pPr/>
            <a:r>
              <a:t>Station One</a:t>
            </a:r>
          </a:p>
        </p:txBody>
      </p:sp>
      <p:sp>
        <p:nvSpPr>
          <p:cNvPr id="137" name="Pilate asked what is the truth.…"/>
          <p:cNvSpPr txBox="1"/>
          <p:nvPr>
            <p:ph type="body" sz="half" idx="1"/>
          </p:nvPr>
        </p:nvSpPr>
        <p:spPr>
          <a:xfrm>
            <a:off x="1549399" y="2641600"/>
            <a:ext cx="5041902" cy="6096000"/>
          </a:xfrm>
          <a:prstGeom prst="rect">
            <a:avLst/>
          </a:prstGeom>
        </p:spPr>
        <p:txBody>
          <a:bodyPr/>
          <a:lstStyle/>
          <a:p>
            <a:pPr marL="0" indent="0" algn="ctr">
              <a:lnSpc>
                <a:spcPct val="91000"/>
              </a:lnSpc>
              <a:buSzTx/>
              <a:buFontTx/>
              <a:buNone/>
              <a:defRPr b="1" sz="2000"/>
            </a:pPr>
            <a:r>
              <a:t>Pilate asked what is the truth.</a:t>
            </a:r>
          </a:p>
          <a:p>
            <a:pPr marL="0" indent="0" algn="ctr">
              <a:lnSpc>
                <a:spcPct val="91000"/>
              </a:lnSpc>
              <a:spcBef>
                <a:spcPts val="0"/>
              </a:spcBef>
              <a:buSzTx/>
              <a:buFontTx/>
              <a:buNone/>
              <a:defRPr b="1" sz="2000"/>
            </a:pPr>
            <a:r>
              <a:t>Prayer</a:t>
            </a:r>
          </a:p>
          <a:p>
            <a:pPr lvl="2" marL="0" indent="457200" algn="ctr">
              <a:lnSpc>
                <a:spcPct val="1000"/>
              </a:lnSpc>
              <a:spcBef>
                <a:spcPts val="0"/>
              </a:spcBef>
              <a:buSzTx/>
              <a:buFontTx/>
              <a:buNone/>
              <a:defRPr sz="2000"/>
            </a:pPr>
            <a:r>
              <a:t>God of the Dreaming,</a:t>
            </a:r>
          </a:p>
          <a:p>
            <a:pPr marL="0" indent="0" algn="ctr">
              <a:lnSpc>
                <a:spcPct val="1000"/>
              </a:lnSpc>
              <a:buSzTx/>
              <a:buFontTx/>
              <a:buNone/>
              <a:defRPr sz="2000"/>
            </a:pPr>
            <a:r>
              <a:t>Your presence in all time is a constant mystery,</a:t>
            </a:r>
          </a:p>
          <a:p>
            <a:pPr marL="0" indent="0" algn="ctr">
              <a:buSzTx/>
              <a:buFontTx/>
              <a:buNone/>
              <a:defRPr sz="2000"/>
            </a:pPr>
            <a:r>
              <a:t>Our need for strength in times of unjust decision-making comes from your example of constancy and fidelity.</a:t>
            </a:r>
          </a:p>
          <a:p>
            <a:pPr marL="0" indent="0" algn="ctr">
              <a:buSzTx/>
              <a:buFontTx/>
              <a:buNone/>
              <a:defRPr sz="2000"/>
            </a:pPr>
            <a:r>
              <a:t>Jesus, teach us to be open to the love of each other and the care of our environment.</a:t>
            </a:r>
          </a:p>
          <a:p>
            <a:pPr lvl="3" marL="0" indent="685800" algn="ctr">
              <a:spcBef>
                <a:spcPts val="0"/>
              </a:spcBef>
              <a:buSzTx/>
              <a:buFontTx/>
              <a:buNone/>
              <a:defRPr sz="2000"/>
            </a:pPr>
            <a:r>
              <a:t>Amen</a:t>
            </a:r>
          </a:p>
          <a:p>
            <a:pPr lvl="3" marL="0" indent="685800">
              <a:spcBef>
                <a:spcPts val="0"/>
              </a:spcBef>
              <a:buSzTx/>
              <a:buFontTx/>
              <a:buNone/>
              <a:defRPr b="1" sz="2000"/>
            </a:pPr>
            <a:r>
              <a:t>Response:</a:t>
            </a:r>
          </a:p>
          <a:p>
            <a:pPr lvl="3" marL="0" indent="685800">
              <a:spcBef>
                <a:spcPts val="0"/>
              </a:spcBef>
              <a:buSzTx/>
              <a:buFontTx/>
              <a:buNone/>
              <a:defRPr sz="2000"/>
            </a:pPr>
            <a:r>
              <a:t>Lord hear my prayer, O Lord hear my prayer,  When I call, answer me</a:t>
            </a:r>
          </a:p>
          <a:p>
            <a:pPr lvl="3" marL="0" indent="685800">
              <a:spcBef>
                <a:spcPts val="0"/>
              </a:spcBef>
              <a:buSzTx/>
              <a:buFontTx/>
              <a:buNone/>
              <a:defRPr sz="2000"/>
            </a:pPr>
            <a:r>
              <a:t>Lord hear my prayer, O Lord hear my prayer,  Come and listen to me</a:t>
            </a:r>
          </a:p>
          <a:p>
            <a:pPr lvl="3" marL="0" indent="685800">
              <a:spcBef>
                <a:spcPts val="0"/>
              </a:spcBef>
              <a:buSzTx/>
              <a:buFontTx/>
              <a:buNone/>
              <a:defRPr sz="2000"/>
            </a:pP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1" name="image.jpg" descr="image.jpg"/>
          <p:cNvPicPr>
            <a:picLocks noChangeAspect="1"/>
          </p:cNvPicPr>
          <p:nvPr/>
        </p:nvPicPr>
        <p:blipFill>
          <a:blip r:embed="rId3">
            <a:extLst/>
          </a:blip>
          <a:srcRect l="0" t="4870" r="0" b="4702"/>
          <a:stretch>
            <a:fillRect/>
          </a:stretch>
        </p:blipFill>
        <p:spPr>
          <a:xfrm>
            <a:off x="7200900" y="2908300"/>
            <a:ext cx="4064000" cy="5422901"/>
          </a:xfrm>
          <a:prstGeom prst="rect">
            <a:avLst/>
          </a:prstGeom>
          <a:ln w="12700">
            <a:miter lim="400000"/>
          </a:ln>
        </p:spPr>
      </p:pic>
      <p:sp>
        <p:nvSpPr>
          <p:cNvPr id="142" name="Station Two"/>
          <p:cNvSpPr txBox="1"/>
          <p:nvPr>
            <p:ph type="title"/>
          </p:nvPr>
        </p:nvSpPr>
        <p:spPr>
          <a:xfrm>
            <a:off x="1155699" y="254000"/>
            <a:ext cx="10464802" cy="2438400"/>
          </a:xfrm>
          <a:prstGeom prst="rect">
            <a:avLst/>
          </a:prstGeom>
        </p:spPr>
        <p:txBody>
          <a:bodyPr/>
          <a:lstStyle>
            <a:lvl1pPr>
              <a:defRPr sz="7700"/>
            </a:lvl1pPr>
          </a:lstStyle>
          <a:p>
            <a:pPr/>
            <a:r>
              <a:t>Station Two</a:t>
            </a:r>
          </a:p>
        </p:txBody>
      </p:sp>
      <p:sp>
        <p:nvSpPr>
          <p:cNvPr id="143" name="Jesus carries the Cross.…"/>
          <p:cNvSpPr txBox="1"/>
          <p:nvPr>
            <p:ph type="body" sz="half" idx="1"/>
          </p:nvPr>
        </p:nvSpPr>
        <p:spPr>
          <a:xfrm>
            <a:off x="1269999" y="2768600"/>
            <a:ext cx="5041902" cy="5715000"/>
          </a:xfrm>
          <a:prstGeom prst="rect">
            <a:avLst/>
          </a:prstGeom>
        </p:spPr>
        <p:txBody>
          <a:bodyPr/>
          <a:lstStyle/>
          <a:p>
            <a:pPr marL="0" indent="0" algn="ctr" defTabSz="758951">
              <a:spcBef>
                <a:spcPts val="3100"/>
              </a:spcBef>
              <a:buSzTx/>
              <a:buFontTx/>
              <a:buNone/>
              <a:defRPr b="1" sz="1826"/>
            </a:pPr>
            <a:r>
              <a:t>Jesus carries the Cross.</a:t>
            </a:r>
          </a:p>
          <a:p>
            <a:pPr marL="0" indent="0" algn="ctr" defTabSz="758951">
              <a:spcBef>
                <a:spcPts val="3100"/>
              </a:spcBef>
              <a:buSzTx/>
              <a:buFontTx/>
              <a:buNone/>
              <a:defRPr b="1" sz="1826"/>
            </a:pPr>
            <a:r>
              <a:t>Prayer</a:t>
            </a:r>
          </a:p>
          <a:p>
            <a:pPr marL="0" indent="0" algn="ctr" defTabSz="758951">
              <a:spcBef>
                <a:spcPts val="3100"/>
              </a:spcBef>
              <a:buSzTx/>
              <a:buFontTx/>
              <a:buNone/>
              <a:defRPr sz="1826"/>
            </a:pPr>
            <a:r>
              <a:t>Suffering Jesus we understand your agony as we stand and mourn with suffering people of the world.</a:t>
            </a:r>
          </a:p>
          <a:p>
            <a:pPr marL="0" indent="0" algn="ctr" defTabSz="758951">
              <a:spcBef>
                <a:spcPts val="3100"/>
              </a:spcBef>
              <a:buSzTx/>
              <a:buFontTx/>
              <a:buNone/>
              <a:defRPr sz="1826"/>
            </a:pPr>
            <a:r>
              <a:t>Many are innocent and cruelly put to death by uncaring judgements.</a:t>
            </a:r>
          </a:p>
          <a:p>
            <a:pPr marL="0" indent="0" algn="ctr" defTabSz="758951">
              <a:spcBef>
                <a:spcPts val="3100"/>
              </a:spcBef>
              <a:buSzTx/>
              <a:buFontTx/>
              <a:buNone/>
              <a:defRPr sz="1826"/>
            </a:pPr>
            <a:r>
              <a:t>Give us the wisdom to be one with you.</a:t>
            </a:r>
          </a:p>
          <a:p>
            <a:pPr marL="0" indent="0" algn="ctr" defTabSz="758951">
              <a:spcBef>
                <a:spcPts val="3100"/>
              </a:spcBef>
              <a:buSzTx/>
              <a:buFontTx/>
              <a:buNone/>
              <a:defRPr sz="1826"/>
            </a:pPr>
            <a:r>
              <a:t>Amen</a:t>
            </a:r>
          </a:p>
          <a:p>
            <a:pPr lvl="3" marL="0" indent="569213" defTabSz="758951">
              <a:spcBef>
                <a:spcPts val="0"/>
              </a:spcBef>
              <a:buSzTx/>
              <a:buFontTx/>
              <a:buNone/>
              <a:defRPr b="1" sz="1660"/>
            </a:pPr>
            <a:r>
              <a:t>Response:</a:t>
            </a:r>
          </a:p>
          <a:p>
            <a:pPr lvl="3" marL="0" indent="569213" defTabSz="758951">
              <a:spcBef>
                <a:spcPts val="0"/>
              </a:spcBef>
              <a:buSzTx/>
              <a:buFontTx/>
              <a:buNone/>
              <a:defRPr sz="1660"/>
            </a:pPr>
            <a:r>
              <a:t>Lord hear my prayer, O Lord hear my prayer,  When I call, answer me</a:t>
            </a:r>
          </a:p>
          <a:p>
            <a:pPr lvl="3" marL="0" indent="569213" defTabSz="758951">
              <a:spcBef>
                <a:spcPts val="0"/>
              </a:spcBef>
              <a:buSzTx/>
              <a:buFontTx/>
              <a:buNone/>
              <a:defRPr sz="1660"/>
            </a:pPr>
            <a:r>
              <a:t>Lord hear my prayer, O Lord hear my prayer,  Come and listen to me</a:t>
            </a: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7" name="image.jpg" descr="image.jpg"/>
          <p:cNvPicPr>
            <a:picLocks noChangeAspect="1"/>
          </p:cNvPicPr>
          <p:nvPr/>
        </p:nvPicPr>
        <p:blipFill>
          <a:blip r:embed="rId3">
            <a:extLst/>
          </a:blip>
          <a:srcRect l="0" t="4469" r="0" b="4635"/>
          <a:stretch>
            <a:fillRect/>
          </a:stretch>
        </p:blipFill>
        <p:spPr>
          <a:xfrm>
            <a:off x="7200900" y="2908300"/>
            <a:ext cx="4064000" cy="5422901"/>
          </a:xfrm>
          <a:prstGeom prst="rect">
            <a:avLst/>
          </a:prstGeom>
          <a:ln w="12700">
            <a:miter lim="400000"/>
          </a:ln>
        </p:spPr>
      </p:pic>
      <p:sp>
        <p:nvSpPr>
          <p:cNvPr id="148" name="Station Three"/>
          <p:cNvSpPr txBox="1"/>
          <p:nvPr>
            <p:ph type="title"/>
          </p:nvPr>
        </p:nvSpPr>
        <p:spPr>
          <a:xfrm>
            <a:off x="1269999" y="254000"/>
            <a:ext cx="10464802" cy="2438400"/>
          </a:xfrm>
          <a:prstGeom prst="rect">
            <a:avLst/>
          </a:prstGeom>
        </p:spPr>
        <p:txBody>
          <a:bodyPr/>
          <a:lstStyle>
            <a:lvl1pPr>
              <a:defRPr sz="7700"/>
            </a:lvl1pPr>
          </a:lstStyle>
          <a:p>
            <a:pPr/>
            <a:r>
              <a:t>Station Three</a:t>
            </a:r>
          </a:p>
        </p:txBody>
      </p:sp>
      <p:sp>
        <p:nvSpPr>
          <p:cNvPr id="149" name="Jesus falls the first time.…"/>
          <p:cNvSpPr txBox="1"/>
          <p:nvPr>
            <p:ph type="body" sz="half" idx="1"/>
          </p:nvPr>
        </p:nvSpPr>
        <p:spPr>
          <a:xfrm>
            <a:off x="1485899" y="2768600"/>
            <a:ext cx="5041902" cy="6477000"/>
          </a:xfrm>
          <a:prstGeom prst="rect">
            <a:avLst/>
          </a:prstGeom>
        </p:spPr>
        <p:txBody>
          <a:bodyPr/>
          <a:lstStyle/>
          <a:p>
            <a:pPr marL="0" indent="0" algn="ctr" defTabSz="749808">
              <a:spcBef>
                <a:spcPts val="3100"/>
              </a:spcBef>
              <a:buSzTx/>
              <a:buFontTx/>
              <a:buNone/>
              <a:defRPr b="1" sz="1803"/>
            </a:pPr>
            <a:r>
              <a:t>Jesus falls the first time.</a:t>
            </a:r>
          </a:p>
          <a:p>
            <a:pPr marL="0" indent="0" algn="ctr" defTabSz="749808">
              <a:spcBef>
                <a:spcPts val="3100"/>
              </a:spcBef>
              <a:buSzTx/>
              <a:buFontTx/>
              <a:buNone/>
              <a:defRPr b="1" sz="1803"/>
            </a:pPr>
            <a:r>
              <a:t>Prayer</a:t>
            </a:r>
          </a:p>
          <a:p>
            <a:pPr marL="0" indent="0" algn="ctr" defTabSz="749808">
              <a:spcBef>
                <a:spcPts val="3100"/>
              </a:spcBef>
              <a:buSzTx/>
              <a:buFontTx/>
              <a:buNone/>
              <a:defRPr sz="1803"/>
            </a:pPr>
            <a:r>
              <a:t>Open our minds on the journey when it is easy and hard in our paths.</a:t>
            </a:r>
          </a:p>
          <a:p>
            <a:pPr marL="0" indent="0" algn="ctr" defTabSz="749808">
              <a:spcBef>
                <a:spcPts val="3100"/>
              </a:spcBef>
              <a:buSzTx/>
              <a:buFontTx/>
              <a:buNone/>
              <a:defRPr sz="1803"/>
            </a:pPr>
            <a:r>
              <a:t>Help us to be ever present to You our Creator Spirit, especially in times of our weakness.</a:t>
            </a:r>
          </a:p>
          <a:p>
            <a:pPr marL="0" indent="0" algn="ctr" defTabSz="749808">
              <a:spcBef>
                <a:spcPts val="3100"/>
              </a:spcBef>
              <a:buSzTx/>
              <a:buFontTx/>
              <a:buNone/>
              <a:defRPr sz="1803"/>
            </a:pPr>
            <a:r>
              <a:t>Give us the strength to see God in all the ones in Creation.</a:t>
            </a:r>
          </a:p>
          <a:p>
            <a:pPr marL="0" indent="0" algn="ctr" defTabSz="749808">
              <a:spcBef>
                <a:spcPts val="3100"/>
              </a:spcBef>
              <a:buSzTx/>
              <a:buFontTx/>
              <a:buNone/>
              <a:defRPr sz="1803"/>
            </a:pPr>
            <a:r>
              <a:t>Amen</a:t>
            </a:r>
          </a:p>
          <a:p>
            <a:pPr lvl="3" marL="0" indent="562355" defTabSz="749808">
              <a:spcBef>
                <a:spcPts val="0"/>
              </a:spcBef>
              <a:buSzTx/>
              <a:buFontTx/>
              <a:buNone/>
              <a:defRPr sz="1640"/>
            </a:pPr>
          </a:p>
          <a:p>
            <a:pPr lvl="3" marL="0" indent="562355" defTabSz="749808">
              <a:spcBef>
                <a:spcPts val="0"/>
              </a:spcBef>
              <a:buSzTx/>
              <a:buFontTx/>
              <a:buNone/>
              <a:defRPr b="1" sz="1640"/>
            </a:pPr>
            <a:r>
              <a:t>Response:</a:t>
            </a:r>
          </a:p>
          <a:p>
            <a:pPr lvl="3" marL="0" indent="562355" defTabSz="749808">
              <a:spcBef>
                <a:spcPts val="0"/>
              </a:spcBef>
              <a:buSzTx/>
              <a:buFontTx/>
              <a:buNone/>
              <a:defRPr sz="1640"/>
            </a:pPr>
            <a:r>
              <a:t>Lord hear my prayer, O Lord hear my prayer,  When I call, answer me</a:t>
            </a:r>
          </a:p>
          <a:p>
            <a:pPr lvl="3" marL="0" indent="562355" defTabSz="749808">
              <a:spcBef>
                <a:spcPts val="0"/>
              </a:spcBef>
              <a:buSzTx/>
              <a:buFontTx/>
              <a:buNone/>
              <a:defRPr sz="1640"/>
            </a:pPr>
            <a:r>
              <a:t>Lord hear my prayer, O Lord hear my prayer,  Come and listen to me</a:t>
            </a:r>
          </a:p>
          <a:p>
            <a:pPr lvl="3" marL="0" indent="562355" defTabSz="749808">
              <a:spcBef>
                <a:spcPts val="0"/>
              </a:spcBef>
              <a:buSzTx/>
              <a:buFontTx/>
              <a:buNone/>
              <a:defRPr i="1" sz="1640"/>
            </a:pPr>
            <a:endParaRPr sz="1803"/>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3" name="image.jpg" descr="image.jpg"/>
          <p:cNvPicPr>
            <a:picLocks noChangeAspect="1"/>
          </p:cNvPicPr>
          <p:nvPr/>
        </p:nvPicPr>
        <p:blipFill>
          <a:blip r:embed="rId3">
            <a:extLst/>
          </a:blip>
          <a:srcRect l="0" t="4089" r="0" b="3973"/>
          <a:stretch>
            <a:fillRect/>
          </a:stretch>
        </p:blipFill>
        <p:spPr>
          <a:xfrm>
            <a:off x="7200900" y="2908300"/>
            <a:ext cx="4064000" cy="5422901"/>
          </a:xfrm>
          <a:prstGeom prst="rect">
            <a:avLst/>
          </a:prstGeom>
          <a:ln w="12700">
            <a:miter lim="400000"/>
          </a:ln>
        </p:spPr>
      </p:pic>
      <p:sp>
        <p:nvSpPr>
          <p:cNvPr id="154" name="Station Four"/>
          <p:cNvSpPr txBox="1"/>
          <p:nvPr>
            <p:ph type="title"/>
          </p:nvPr>
        </p:nvSpPr>
        <p:spPr>
          <a:xfrm>
            <a:off x="1269999" y="254000"/>
            <a:ext cx="10464802" cy="2438400"/>
          </a:xfrm>
          <a:prstGeom prst="rect">
            <a:avLst/>
          </a:prstGeom>
        </p:spPr>
        <p:txBody>
          <a:bodyPr/>
          <a:lstStyle>
            <a:lvl1pPr>
              <a:defRPr sz="7900"/>
            </a:lvl1pPr>
          </a:lstStyle>
          <a:p>
            <a:pPr/>
            <a:r>
              <a:t>Station Four</a:t>
            </a:r>
          </a:p>
        </p:txBody>
      </p:sp>
      <p:sp>
        <p:nvSpPr>
          <p:cNvPr id="155" name="Jesus meets his mother.…"/>
          <p:cNvSpPr txBox="1"/>
          <p:nvPr>
            <p:ph type="body" sz="half" idx="1"/>
          </p:nvPr>
        </p:nvSpPr>
        <p:spPr>
          <a:xfrm>
            <a:off x="1269999" y="2768600"/>
            <a:ext cx="5041902" cy="7175500"/>
          </a:xfrm>
          <a:prstGeom prst="rect">
            <a:avLst/>
          </a:prstGeom>
        </p:spPr>
        <p:txBody>
          <a:bodyPr/>
          <a:lstStyle/>
          <a:p>
            <a:pPr marL="0" indent="0" algn="ctr" defTabSz="713231">
              <a:spcBef>
                <a:spcPts val="2900"/>
              </a:spcBef>
              <a:buSzTx/>
              <a:buFontTx/>
              <a:buNone/>
              <a:defRPr b="1" sz="1716"/>
            </a:pPr>
            <a:r>
              <a:t>Jesus meets his mother.</a:t>
            </a:r>
          </a:p>
          <a:p>
            <a:pPr marL="0" indent="0" algn="ctr" defTabSz="713231">
              <a:spcBef>
                <a:spcPts val="2900"/>
              </a:spcBef>
              <a:buSzTx/>
              <a:buFontTx/>
              <a:buNone/>
              <a:defRPr b="1" sz="1716"/>
            </a:pPr>
            <a:r>
              <a:t>Prayer</a:t>
            </a:r>
          </a:p>
          <a:p>
            <a:pPr marL="0" indent="0" algn="ctr" defTabSz="713231">
              <a:spcBef>
                <a:spcPts val="2900"/>
              </a:spcBef>
              <a:buSzTx/>
              <a:buFontTx/>
              <a:buNone/>
              <a:defRPr sz="1716"/>
            </a:pPr>
            <a:r>
              <a:t>Jesus, your heart must have been breaking as Mary gently caresses you.</a:t>
            </a:r>
          </a:p>
          <a:p>
            <a:pPr marL="0" indent="0" algn="ctr" defTabSz="713231">
              <a:spcBef>
                <a:spcPts val="2900"/>
              </a:spcBef>
              <a:buSzTx/>
              <a:buFontTx/>
              <a:buNone/>
              <a:defRPr sz="1716"/>
            </a:pPr>
            <a:r>
              <a:t>You Mary, who held and led Jesus through his growth in life, is the teller of the stories of his great suffering and love</a:t>
            </a:r>
          </a:p>
          <a:p>
            <a:pPr marL="0" indent="0" algn="ctr" defTabSz="713231">
              <a:spcBef>
                <a:spcPts val="2900"/>
              </a:spcBef>
              <a:buSzTx/>
              <a:buFontTx/>
              <a:buNone/>
              <a:defRPr sz="1716"/>
            </a:pPr>
            <a:r>
              <a:t>Mother walk with us, as we trust in Jesus.</a:t>
            </a:r>
          </a:p>
          <a:p>
            <a:pPr marL="0" indent="0" algn="ctr" defTabSz="713231">
              <a:spcBef>
                <a:spcPts val="2900"/>
              </a:spcBef>
              <a:buSzTx/>
              <a:buFontTx/>
              <a:buNone/>
              <a:defRPr sz="1716"/>
            </a:pPr>
            <a:r>
              <a:t>Amen</a:t>
            </a:r>
          </a:p>
          <a:p>
            <a:pPr lvl="3" marL="0" indent="534923" defTabSz="713231">
              <a:spcBef>
                <a:spcPts val="0"/>
              </a:spcBef>
              <a:buSzTx/>
              <a:buFontTx/>
              <a:buNone/>
              <a:defRPr sz="1560"/>
            </a:pPr>
          </a:p>
          <a:p>
            <a:pPr lvl="3" marL="0" indent="534923" defTabSz="713231">
              <a:spcBef>
                <a:spcPts val="0"/>
              </a:spcBef>
              <a:buSzTx/>
              <a:buFontTx/>
              <a:buNone/>
              <a:defRPr b="1" sz="1560"/>
            </a:pPr>
            <a:r>
              <a:t>Response:</a:t>
            </a:r>
          </a:p>
          <a:p>
            <a:pPr lvl="3" marL="0" indent="534923" defTabSz="713231">
              <a:spcBef>
                <a:spcPts val="0"/>
              </a:spcBef>
              <a:buSzTx/>
              <a:buFontTx/>
              <a:buNone/>
              <a:defRPr sz="1560"/>
            </a:pPr>
            <a:r>
              <a:t>Lord hear my prayer, O Lord hear my prayer,  When I call, answer me</a:t>
            </a:r>
          </a:p>
          <a:p>
            <a:pPr lvl="3" marL="0" indent="534923" defTabSz="713231">
              <a:spcBef>
                <a:spcPts val="0"/>
              </a:spcBef>
              <a:buSzTx/>
              <a:buFontTx/>
              <a:buNone/>
              <a:defRPr sz="1560"/>
            </a:pPr>
            <a:r>
              <a:t>Lord hear my prayer, O Lord hear my prayer,  Come and listen to me</a:t>
            </a:r>
          </a:p>
          <a:p>
            <a:pPr lvl="3" marL="0" indent="534923" defTabSz="713231">
              <a:spcBef>
                <a:spcPts val="0"/>
              </a:spcBef>
              <a:buSzTx/>
              <a:buFontTx/>
              <a:buNone/>
              <a:defRPr i="1" sz="1560"/>
            </a:pPr>
            <a:endParaRPr sz="1716"/>
          </a:p>
          <a:p>
            <a:pPr marL="0" indent="0" algn="ctr" defTabSz="713231">
              <a:spcBef>
                <a:spcPts val="2900"/>
              </a:spcBef>
              <a:buSzTx/>
              <a:buFontTx/>
              <a:buNone/>
              <a:defRPr sz="1716"/>
            </a:pP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9" name="image.jpg" descr="image.jpg"/>
          <p:cNvPicPr>
            <a:picLocks noChangeAspect="1"/>
          </p:cNvPicPr>
          <p:nvPr/>
        </p:nvPicPr>
        <p:blipFill>
          <a:blip r:embed="rId3">
            <a:extLst/>
          </a:blip>
          <a:srcRect l="0" t="3887" r="0" b="3855"/>
          <a:stretch>
            <a:fillRect/>
          </a:stretch>
        </p:blipFill>
        <p:spPr>
          <a:xfrm>
            <a:off x="7200900" y="2908299"/>
            <a:ext cx="4064000" cy="5422901"/>
          </a:xfrm>
          <a:prstGeom prst="rect">
            <a:avLst/>
          </a:prstGeom>
          <a:ln w="12700">
            <a:miter lim="400000"/>
          </a:ln>
        </p:spPr>
      </p:pic>
      <p:sp>
        <p:nvSpPr>
          <p:cNvPr id="160" name="Station Five"/>
          <p:cNvSpPr txBox="1"/>
          <p:nvPr>
            <p:ph type="title"/>
          </p:nvPr>
        </p:nvSpPr>
        <p:spPr>
          <a:xfrm>
            <a:off x="1269999" y="254000"/>
            <a:ext cx="10464802" cy="2438400"/>
          </a:xfrm>
          <a:prstGeom prst="rect">
            <a:avLst/>
          </a:prstGeom>
        </p:spPr>
        <p:txBody>
          <a:bodyPr/>
          <a:lstStyle>
            <a:lvl1pPr>
              <a:defRPr sz="7600"/>
            </a:lvl1pPr>
          </a:lstStyle>
          <a:p>
            <a:pPr/>
            <a:r>
              <a:t>Station Five</a:t>
            </a:r>
          </a:p>
        </p:txBody>
      </p:sp>
      <p:sp>
        <p:nvSpPr>
          <p:cNvPr id="161" name="Jesus is helped to carry the cross.…"/>
          <p:cNvSpPr txBox="1"/>
          <p:nvPr>
            <p:ph type="body" sz="half" idx="1"/>
          </p:nvPr>
        </p:nvSpPr>
        <p:spPr>
          <a:xfrm>
            <a:off x="1485899" y="2654300"/>
            <a:ext cx="5041902" cy="7810500"/>
          </a:xfrm>
          <a:prstGeom prst="rect">
            <a:avLst/>
          </a:prstGeom>
        </p:spPr>
        <p:txBody>
          <a:bodyPr/>
          <a:lstStyle/>
          <a:p>
            <a:pPr marL="0" indent="0" algn="ctr" defTabSz="685800">
              <a:spcBef>
                <a:spcPts val="2800"/>
              </a:spcBef>
              <a:buSzTx/>
              <a:buFontTx/>
              <a:buNone/>
              <a:defRPr b="1" sz="1500"/>
            </a:pPr>
            <a:r>
              <a:t>Jesus is helped to carry the cross.</a:t>
            </a:r>
          </a:p>
          <a:p>
            <a:pPr marL="0" indent="0" algn="ctr" defTabSz="685800">
              <a:spcBef>
                <a:spcPts val="2800"/>
              </a:spcBef>
              <a:buSzTx/>
              <a:buFontTx/>
              <a:buNone/>
              <a:defRPr b="1" sz="1500"/>
            </a:pPr>
            <a:r>
              <a:t>Prayer</a:t>
            </a:r>
          </a:p>
          <a:p>
            <a:pPr marL="0" indent="0" algn="ctr" defTabSz="685800">
              <a:spcBef>
                <a:spcPts val="2800"/>
              </a:spcBef>
              <a:buSzTx/>
              <a:buFontTx/>
              <a:buNone/>
              <a:defRPr sz="1500"/>
            </a:pPr>
            <a:r>
              <a:t>Creator Spirit</a:t>
            </a:r>
          </a:p>
          <a:p>
            <a:pPr marL="0" indent="0" algn="ctr" defTabSz="685800">
              <a:spcBef>
                <a:spcPts val="2800"/>
              </a:spcBef>
              <a:buSzTx/>
              <a:buFontTx/>
              <a:buNone/>
              <a:defRPr sz="1500"/>
            </a:pPr>
            <a:r>
              <a:t>You are all things to all people.</a:t>
            </a:r>
          </a:p>
          <a:p>
            <a:pPr marL="0" indent="0" algn="ctr" defTabSz="685800">
              <a:spcBef>
                <a:spcPts val="2800"/>
              </a:spcBef>
              <a:buSzTx/>
              <a:buFontTx/>
              <a:buNone/>
              <a:defRPr sz="1500"/>
            </a:pPr>
            <a:r>
              <a:t>In your love, You include all.</a:t>
            </a:r>
          </a:p>
          <a:p>
            <a:pPr marL="0" indent="0" algn="ctr" defTabSz="685800">
              <a:spcBef>
                <a:spcPts val="2800"/>
              </a:spcBef>
              <a:buSzTx/>
              <a:buFontTx/>
              <a:buNone/>
              <a:defRPr sz="1500"/>
            </a:pPr>
            <a:r>
              <a:t>God had no different.</a:t>
            </a:r>
          </a:p>
          <a:p>
            <a:pPr marL="0" indent="0" algn="ctr" defTabSz="685800">
              <a:spcBef>
                <a:spcPts val="2800"/>
              </a:spcBef>
              <a:buSzTx/>
              <a:buFontTx/>
              <a:buNone/>
              <a:defRPr sz="1500"/>
            </a:pPr>
            <a:r>
              <a:t>Let us trust in Your constant love shown in this time of suffering.</a:t>
            </a:r>
          </a:p>
          <a:p>
            <a:pPr marL="0" indent="0" algn="ctr" defTabSz="685800">
              <a:spcBef>
                <a:spcPts val="2800"/>
              </a:spcBef>
              <a:buSzTx/>
              <a:buFontTx/>
              <a:buNone/>
              <a:defRPr sz="1500"/>
            </a:pPr>
            <a:r>
              <a:t>Amen</a:t>
            </a:r>
          </a:p>
          <a:p>
            <a:pPr lvl="3" marL="0" indent="514350" defTabSz="685800">
              <a:spcBef>
                <a:spcPts val="0"/>
              </a:spcBef>
              <a:buSzTx/>
              <a:buFontTx/>
              <a:buNone/>
              <a:defRPr sz="1500"/>
            </a:pPr>
          </a:p>
          <a:p>
            <a:pPr lvl="3" marL="0" indent="514350" defTabSz="685800">
              <a:spcBef>
                <a:spcPts val="0"/>
              </a:spcBef>
              <a:buSzTx/>
              <a:buFontTx/>
              <a:buNone/>
              <a:defRPr b="1" sz="1500"/>
            </a:pPr>
            <a:r>
              <a:t>Response:</a:t>
            </a:r>
          </a:p>
          <a:p>
            <a:pPr lvl="3" marL="0" indent="514350" defTabSz="685800">
              <a:spcBef>
                <a:spcPts val="0"/>
              </a:spcBef>
              <a:buSzTx/>
              <a:buFontTx/>
              <a:buNone/>
              <a:defRPr sz="1500"/>
            </a:pPr>
            <a:r>
              <a:t>Lord hear my prayer, O Lord hear my prayer,  When I call, answer me</a:t>
            </a:r>
          </a:p>
          <a:p>
            <a:pPr lvl="3" marL="0" indent="514350" defTabSz="685800">
              <a:spcBef>
                <a:spcPts val="0"/>
              </a:spcBef>
              <a:buSzTx/>
              <a:buFontTx/>
              <a:buNone/>
              <a:defRPr sz="1500"/>
            </a:pPr>
            <a:r>
              <a:t>Lord hear my prayer, O Lord hear my prayer,  Come and listen to me</a:t>
            </a:r>
          </a:p>
          <a:p>
            <a:pPr marL="0" indent="0" algn="ctr" defTabSz="685800">
              <a:spcBef>
                <a:spcPts val="2800"/>
              </a:spcBef>
              <a:buSzTx/>
              <a:buFontTx/>
              <a:buNone/>
              <a:defRPr sz="1650"/>
            </a:pPr>
            <a:endParaRPr sz="1500"/>
          </a:p>
          <a:p>
            <a:pPr marL="0" indent="0" algn="ctr" defTabSz="685800">
              <a:spcBef>
                <a:spcPts val="2800"/>
              </a:spcBef>
              <a:buSzTx/>
              <a:buFontTx/>
              <a:buNone/>
              <a:defRPr sz="1350"/>
            </a:pP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5" name="image.jpg" descr="image.jpg"/>
          <p:cNvPicPr>
            <a:picLocks noChangeAspect="1"/>
          </p:cNvPicPr>
          <p:nvPr/>
        </p:nvPicPr>
        <p:blipFill>
          <a:blip r:embed="rId3">
            <a:extLst/>
          </a:blip>
          <a:srcRect l="0" t="4855" r="0" b="4978"/>
          <a:stretch>
            <a:fillRect/>
          </a:stretch>
        </p:blipFill>
        <p:spPr>
          <a:xfrm>
            <a:off x="7200900" y="2908300"/>
            <a:ext cx="4064000" cy="5422901"/>
          </a:xfrm>
          <a:prstGeom prst="rect">
            <a:avLst/>
          </a:prstGeom>
          <a:ln w="12700">
            <a:miter lim="400000"/>
          </a:ln>
        </p:spPr>
      </p:pic>
      <p:sp>
        <p:nvSpPr>
          <p:cNvPr id="166" name="Station Six"/>
          <p:cNvSpPr txBox="1"/>
          <p:nvPr>
            <p:ph type="title"/>
          </p:nvPr>
        </p:nvSpPr>
        <p:spPr>
          <a:xfrm>
            <a:off x="1269999" y="254000"/>
            <a:ext cx="10464802" cy="2438400"/>
          </a:xfrm>
          <a:prstGeom prst="rect">
            <a:avLst/>
          </a:prstGeom>
        </p:spPr>
        <p:txBody>
          <a:bodyPr/>
          <a:lstStyle>
            <a:lvl1pPr>
              <a:defRPr sz="7700"/>
            </a:lvl1pPr>
          </a:lstStyle>
          <a:p>
            <a:pPr/>
            <a:r>
              <a:t>Station Six</a:t>
            </a:r>
          </a:p>
        </p:txBody>
      </p:sp>
      <p:sp>
        <p:nvSpPr>
          <p:cNvPr id="167" name="All the faithful women meet Jesus.…"/>
          <p:cNvSpPr txBox="1"/>
          <p:nvPr>
            <p:ph type="body" sz="half" idx="1"/>
          </p:nvPr>
        </p:nvSpPr>
        <p:spPr>
          <a:xfrm>
            <a:off x="1269999" y="2768600"/>
            <a:ext cx="5041902" cy="5715000"/>
          </a:xfrm>
          <a:prstGeom prst="rect">
            <a:avLst/>
          </a:prstGeom>
        </p:spPr>
        <p:txBody>
          <a:bodyPr/>
          <a:lstStyle/>
          <a:p>
            <a:pPr marL="0" indent="0" algn="ctr" defTabSz="758951">
              <a:spcBef>
                <a:spcPts val="3100"/>
              </a:spcBef>
              <a:buSzTx/>
              <a:buFontTx/>
              <a:buNone/>
              <a:defRPr b="1" sz="1826"/>
            </a:pPr>
            <a:r>
              <a:t>All the faithful women meet Jesus.</a:t>
            </a:r>
          </a:p>
          <a:p>
            <a:pPr marL="0" indent="0" algn="ctr" defTabSz="758951">
              <a:spcBef>
                <a:spcPts val="3100"/>
              </a:spcBef>
              <a:buSzTx/>
              <a:buFontTx/>
              <a:buNone/>
              <a:defRPr b="1" sz="1826"/>
            </a:pPr>
            <a:r>
              <a:t>Prayer</a:t>
            </a:r>
          </a:p>
          <a:p>
            <a:pPr marL="0" indent="0" algn="ctr" defTabSz="758951">
              <a:spcBef>
                <a:spcPts val="3100"/>
              </a:spcBef>
              <a:buSzTx/>
              <a:buFontTx/>
              <a:buNone/>
              <a:defRPr sz="1826"/>
            </a:pPr>
            <a:r>
              <a:t>Jesus, in your banishment, teach us to reach out as Veronica did,to the lonely, oppressed and different.</a:t>
            </a:r>
          </a:p>
          <a:p>
            <a:pPr marL="0" indent="0" algn="ctr" defTabSz="758951">
              <a:spcBef>
                <a:spcPts val="3100"/>
              </a:spcBef>
              <a:buSzTx/>
              <a:buFontTx/>
              <a:buNone/>
              <a:defRPr sz="1826"/>
            </a:pPr>
            <a:r>
              <a:t>L</a:t>
            </a:r>
            <a:r>
              <a:t>et us trust in Your constant love shown in this time of suffering.</a:t>
            </a:r>
          </a:p>
          <a:p>
            <a:pPr marL="0" indent="0" algn="ctr" defTabSz="758951">
              <a:spcBef>
                <a:spcPts val="3100"/>
              </a:spcBef>
              <a:buSzTx/>
              <a:buFontTx/>
              <a:buNone/>
              <a:defRPr sz="1826"/>
            </a:pPr>
            <a:r>
              <a:t>Amen</a:t>
            </a:r>
          </a:p>
          <a:p>
            <a:pPr lvl="3" marL="0" indent="569213" defTabSz="758951">
              <a:spcBef>
                <a:spcPts val="0"/>
              </a:spcBef>
              <a:buSzTx/>
              <a:buFontTx/>
              <a:buNone/>
              <a:defRPr sz="1660"/>
            </a:pPr>
          </a:p>
          <a:p>
            <a:pPr lvl="3" marL="0" indent="569213" defTabSz="758951">
              <a:spcBef>
                <a:spcPts val="0"/>
              </a:spcBef>
              <a:buSzTx/>
              <a:buFontTx/>
              <a:buNone/>
              <a:defRPr b="1" sz="1660"/>
            </a:pPr>
            <a:r>
              <a:t>Response:</a:t>
            </a:r>
          </a:p>
          <a:p>
            <a:pPr lvl="3" marL="0" indent="569213" defTabSz="758951">
              <a:spcBef>
                <a:spcPts val="0"/>
              </a:spcBef>
              <a:buSzTx/>
              <a:buFontTx/>
              <a:buNone/>
              <a:defRPr sz="1660"/>
            </a:pPr>
            <a:r>
              <a:t>Lord hear my prayer, O Lord hear my prayer,  When I call, answer me</a:t>
            </a:r>
          </a:p>
          <a:p>
            <a:pPr lvl="3" marL="0" indent="569213" defTabSz="758951">
              <a:spcBef>
                <a:spcPts val="0"/>
              </a:spcBef>
              <a:buSzTx/>
              <a:buFontTx/>
              <a:buNone/>
              <a:defRPr sz="1660"/>
            </a:pPr>
            <a:r>
              <a:t>Lord hear my prayer, O Lord hear my prayer,  Come and listen to me</a:t>
            </a: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1" name="image.jpg" descr="image.jpg"/>
          <p:cNvPicPr>
            <a:picLocks noChangeAspect="1"/>
          </p:cNvPicPr>
          <p:nvPr/>
        </p:nvPicPr>
        <p:blipFill>
          <a:blip r:embed="rId3">
            <a:extLst/>
          </a:blip>
          <a:srcRect l="0" t="4670" r="0" b="4660"/>
          <a:stretch>
            <a:fillRect/>
          </a:stretch>
        </p:blipFill>
        <p:spPr>
          <a:xfrm>
            <a:off x="7200900" y="2908299"/>
            <a:ext cx="4064000" cy="5422901"/>
          </a:xfrm>
          <a:prstGeom prst="rect">
            <a:avLst/>
          </a:prstGeom>
          <a:ln w="12700">
            <a:miter lim="400000"/>
          </a:ln>
        </p:spPr>
      </p:pic>
      <p:sp>
        <p:nvSpPr>
          <p:cNvPr id="172" name="Station Seven"/>
          <p:cNvSpPr txBox="1"/>
          <p:nvPr>
            <p:ph type="title"/>
          </p:nvPr>
        </p:nvSpPr>
        <p:spPr>
          <a:xfrm>
            <a:off x="1269999" y="254000"/>
            <a:ext cx="10464802" cy="2438400"/>
          </a:xfrm>
          <a:prstGeom prst="rect">
            <a:avLst/>
          </a:prstGeom>
        </p:spPr>
        <p:txBody>
          <a:bodyPr/>
          <a:lstStyle>
            <a:lvl1pPr>
              <a:defRPr sz="7800"/>
            </a:lvl1pPr>
          </a:lstStyle>
          <a:p>
            <a:pPr/>
            <a:r>
              <a:t>Station Seven</a:t>
            </a:r>
          </a:p>
        </p:txBody>
      </p:sp>
      <p:sp>
        <p:nvSpPr>
          <p:cNvPr id="173" name="Jesus has fallen again…"/>
          <p:cNvSpPr txBox="1"/>
          <p:nvPr>
            <p:ph type="body" sz="half" idx="1"/>
          </p:nvPr>
        </p:nvSpPr>
        <p:spPr>
          <a:xfrm>
            <a:off x="1269999" y="2768600"/>
            <a:ext cx="5041902" cy="5715000"/>
          </a:xfrm>
          <a:prstGeom prst="rect">
            <a:avLst/>
          </a:prstGeom>
        </p:spPr>
        <p:txBody>
          <a:bodyPr/>
          <a:lstStyle/>
          <a:p>
            <a:pPr marL="0" indent="0" algn="ctr" defTabSz="786384">
              <a:spcBef>
                <a:spcPts val="3200"/>
              </a:spcBef>
              <a:buSzTx/>
              <a:buFontTx/>
              <a:buNone/>
              <a:defRPr b="1" sz="1892"/>
            </a:pPr>
            <a:r>
              <a:t>Jesus has fallen again</a:t>
            </a:r>
          </a:p>
          <a:p>
            <a:pPr marL="0" indent="0" algn="ctr" defTabSz="786384">
              <a:spcBef>
                <a:spcPts val="3200"/>
              </a:spcBef>
              <a:buSzTx/>
              <a:buFontTx/>
              <a:buNone/>
              <a:defRPr b="1" sz="1892"/>
            </a:pPr>
            <a:r>
              <a:t>Prayer</a:t>
            </a:r>
          </a:p>
          <a:p>
            <a:pPr marL="0" indent="0" algn="ctr" defTabSz="786384">
              <a:spcBef>
                <a:spcPts val="3200"/>
              </a:spcBef>
              <a:buSzTx/>
              <a:buFontTx/>
              <a:buNone/>
              <a:defRPr sz="1892"/>
            </a:pPr>
            <a:r>
              <a:t>Jesus, as you fell on the rough ground we think of insults and damage of racism that is hurled at the marginalised.</a:t>
            </a:r>
          </a:p>
          <a:p>
            <a:pPr marL="0" indent="0" algn="ctr" defTabSz="786384">
              <a:spcBef>
                <a:spcPts val="3200"/>
              </a:spcBef>
              <a:buSzTx/>
              <a:buFontTx/>
              <a:buNone/>
              <a:defRPr sz="1892"/>
            </a:pPr>
            <a:r>
              <a:t>We pray for the trust in the faithfulness of God and His ever present forgiveness.</a:t>
            </a:r>
          </a:p>
          <a:p>
            <a:pPr marL="0" indent="0" algn="ctr" defTabSz="786384">
              <a:spcBef>
                <a:spcPts val="3200"/>
              </a:spcBef>
              <a:buSzTx/>
              <a:buFontTx/>
              <a:buNone/>
              <a:defRPr sz="1892"/>
            </a:pPr>
            <a:r>
              <a:t>Amen</a:t>
            </a:r>
          </a:p>
          <a:p>
            <a:pPr lvl="3" marL="0" indent="589788" defTabSz="786384">
              <a:spcBef>
                <a:spcPts val="0"/>
              </a:spcBef>
              <a:buSzTx/>
              <a:buFontTx/>
              <a:buNone/>
              <a:defRPr sz="1720"/>
            </a:pPr>
          </a:p>
          <a:p>
            <a:pPr lvl="3" marL="0" indent="589788" defTabSz="786384">
              <a:spcBef>
                <a:spcPts val="0"/>
              </a:spcBef>
              <a:buSzTx/>
              <a:buFontTx/>
              <a:buNone/>
              <a:defRPr b="1" sz="1720"/>
            </a:pPr>
            <a:r>
              <a:t>Response:</a:t>
            </a:r>
          </a:p>
          <a:p>
            <a:pPr lvl="3" marL="0" indent="589788" defTabSz="786384">
              <a:spcBef>
                <a:spcPts val="0"/>
              </a:spcBef>
              <a:buSzTx/>
              <a:buFontTx/>
              <a:buNone/>
              <a:defRPr sz="1720"/>
            </a:pPr>
            <a:r>
              <a:t>Lord hear my prayer, O Lord hear my prayer,  When I call, answer me</a:t>
            </a:r>
          </a:p>
          <a:p>
            <a:pPr lvl="3" marL="0" indent="589788" defTabSz="786384">
              <a:spcBef>
                <a:spcPts val="0"/>
              </a:spcBef>
              <a:buSzTx/>
              <a:buFontTx/>
              <a:buNone/>
              <a:defRPr sz="1720"/>
            </a:pPr>
            <a:r>
              <a:t>Lord hear my prayer, O Lord hear my prayer,  Come and listen to me</a:t>
            </a:r>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7" name="image.jpg" descr="image.jpg"/>
          <p:cNvPicPr>
            <a:picLocks noChangeAspect="1"/>
          </p:cNvPicPr>
          <p:nvPr/>
        </p:nvPicPr>
        <p:blipFill>
          <a:blip r:embed="rId3">
            <a:extLst/>
          </a:blip>
          <a:srcRect l="0" t="3680" r="0" b="3860"/>
          <a:stretch>
            <a:fillRect/>
          </a:stretch>
        </p:blipFill>
        <p:spPr>
          <a:xfrm>
            <a:off x="7200900" y="2908299"/>
            <a:ext cx="4064000" cy="5422901"/>
          </a:xfrm>
          <a:prstGeom prst="rect">
            <a:avLst/>
          </a:prstGeom>
          <a:ln w="12700">
            <a:miter lim="400000"/>
          </a:ln>
        </p:spPr>
      </p:pic>
      <p:sp>
        <p:nvSpPr>
          <p:cNvPr id="178" name="Station Eight"/>
          <p:cNvSpPr txBox="1"/>
          <p:nvPr>
            <p:ph type="title"/>
          </p:nvPr>
        </p:nvSpPr>
        <p:spPr>
          <a:xfrm>
            <a:off x="1269999" y="254000"/>
            <a:ext cx="10464802" cy="2438400"/>
          </a:xfrm>
          <a:prstGeom prst="rect">
            <a:avLst/>
          </a:prstGeom>
        </p:spPr>
        <p:txBody>
          <a:bodyPr/>
          <a:lstStyle>
            <a:lvl1pPr>
              <a:defRPr sz="7600"/>
            </a:lvl1pPr>
          </a:lstStyle>
          <a:p>
            <a:pPr/>
            <a:r>
              <a:t>Station Eight</a:t>
            </a:r>
          </a:p>
        </p:txBody>
      </p:sp>
      <p:sp>
        <p:nvSpPr>
          <p:cNvPr id="179" name="More women are weeping and sobbing for Jesus in His suffering.…"/>
          <p:cNvSpPr txBox="1"/>
          <p:nvPr>
            <p:ph type="body" sz="half" idx="1"/>
          </p:nvPr>
        </p:nvSpPr>
        <p:spPr>
          <a:xfrm>
            <a:off x="1384299" y="2908299"/>
            <a:ext cx="5041902" cy="6083302"/>
          </a:xfrm>
          <a:prstGeom prst="rect">
            <a:avLst/>
          </a:prstGeom>
        </p:spPr>
        <p:txBody>
          <a:bodyPr/>
          <a:lstStyle/>
          <a:p>
            <a:pPr marL="0" indent="0" algn="ctr" defTabSz="713231">
              <a:spcBef>
                <a:spcPts val="2900"/>
              </a:spcBef>
              <a:buSzTx/>
              <a:buFontTx/>
              <a:buNone/>
              <a:defRPr b="1" sz="1403"/>
            </a:pPr>
            <a:r>
              <a:t>More women are weeping and sobbing for Jesus in His suffering.</a:t>
            </a:r>
          </a:p>
          <a:p>
            <a:pPr marL="0" indent="0" algn="ctr" defTabSz="713231">
              <a:spcBef>
                <a:spcPts val="2400"/>
              </a:spcBef>
              <a:buSzTx/>
              <a:buFontTx/>
              <a:buNone/>
              <a:defRPr b="1" sz="1403"/>
            </a:pPr>
            <a:r>
              <a:t>Prayer</a:t>
            </a:r>
          </a:p>
          <a:p>
            <a:pPr marL="0" indent="0" algn="ctr" defTabSz="713231">
              <a:spcBef>
                <a:spcPts val="2400"/>
              </a:spcBef>
              <a:buSzTx/>
              <a:buFontTx/>
              <a:buNone/>
              <a:defRPr sz="1403"/>
            </a:pPr>
            <a:r>
              <a:t>Jesus, you welcomed the women in their sorrow and encouraged them to look after themselves and their families.</a:t>
            </a:r>
          </a:p>
          <a:p>
            <a:pPr marL="0" indent="0" algn="ctr" defTabSz="713231">
              <a:spcBef>
                <a:spcPts val="2400"/>
              </a:spcBef>
              <a:buSzTx/>
              <a:buFontTx/>
              <a:buNone/>
              <a:defRPr sz="1403"/>
            </a:pPr>
            <a:r>
              <a:t>Help us to cherish the gifts that surround us, to share your blessings with our sisters and brothers and to experience the joy of the Dreaming.</a:t>
            </a:r>
          </a:p>
          <a:p>
            <a:pPr marL="0" indent="0" algn="ctr" defTabSz="713231">
              <a:spcBef>
                <a:spcPts val="2400"/>
              </a:spcBef>
              <a:buSzTx/>
              <a:buFontTx/>
              <a:buNone/>
              <a:defRPr sz="1403"/>
            </a:pPr>
            <a:r>
              <a:t>We ask this through the Creator Spirit.</a:t>
            </a:r>
          </a:p>
          <a:p>
            <a:pPr marL="0" indent="0" algn="ctr" defTabSz="713231">
              <a:spcBef>
                <a:spcPts val="2400"/>
              </a:spcBef>
              <a:buSzTx/>
              <a:buFontTx/>
              <a:buNone/>
              <a:defRPr sz="1403"/>
            </a:pPr>
            <a:r>
              <a:t>Amen</a:t>
            </a:r>
          </a:p>
          <a:p>
            <a:pPr marL="0" indent="0" algn="ctr" defTabSz="713231">
              <a:spcBef>
                <a:spcPts val="2400"/>
              </a:spcBef>
              <a:buSzTx/>
              <a:buFontTx/>
              <a:buNone/>
              <a:defRPr sz="1403"/>
            </a:pPr>
          </a:p>
          <a:p>
            <a:pPr lvl="3" marL="0" indent="534923" defTabSz="713231">
              <a:spcBef>
                <a:spcPts val="0"/>
              </a:spcBef>
              <a:buSzTx/>
              <a:buFontTx/>
              <a:buNone/>
              <a:defRPr b="1" sz="1560"/>
            </a:pPr>
            <a:r>
              <a:t>Response:</a:t>
            </a:r>
          </a:p>
          <a:p>
            <a:pPr lvl="3" marL="0" indent="534923" defTabSz="713231">
              <a:spcBef>
                <a:spcPts val="0"/>
              </a:spcBef>
              <a:buSzTx/>
              <a:buFontTx/>
              <a:buNone/>
              <a:defRPr sz="1560"/>
            </a:pPr>
            <a:r>
              <a:t>Lord hear my prayer, O Lord hear my prayer,  When I call, answer me</a:t>
            </a:r>
          </a:p>
          <a:p>
            <a:pPr lvl="3" marL="0" indent="534923" defTabSz="713231">
              <a:spcBef>
                <a:spcPts val="0"/>
              </a:spcBef>
              <a:buSzTx/>
              <a:buFontTx/>
              <a:buNone/>
              <a:defRPr sz="1560"/>
            </a:pPr>
            <a:r>
              <a:t>Lord hear my prayer, O Lord hear my prayer,  Come and listen to me</a:t>
            </a:r>
          </a:p>
          <a:p>
            <a:pPr lvl="3" marL="0" indent="534923" defTabSz="713231">
              <a:spcBef>
                <a:spcPts val="0"/>
              </a:spcBef>
              <a:buSzTx/>
              <a:buFontTx/>
              <a:buNone/>
              <a:defRPr i="1" sz="1560"/>
            </a:pPr>
            <a:endParaRPr sz="1716"/>
          </a:p>
          <a:p>
            <a:pPr marL="0" indent="0" defTabSz="713231">
              <a:spcBef>
                <a:spcPts val="0"/>
              </a:spcBef>
              <a:buSzTx/>
              <a:buFontTx/>
              <a:buNone/>
              <a:defRPr i="1" sz="1560"/>
            </a:pPr>
            <a:endParaRPr sz="1403"/>
          </a:p>
        </p:txBody>
      </p:sp>
    </p:spTree>
  </p:cSld>
  <p:clrMapOvr>
    <a:masterClrMapping/>
  </p:clrMapOvr>
  <mc:AlternateContent xmlns:mc="http://schemas.openxmlformats.org/markup-compatibility/2006">
    <mc:Choice xmlns:p14="http://schemas.microsoft.com/office/powerpoint/2010/main" Requires="p14">
      <p:transition spd="slow" advClick="1" p14:dur="12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Title &amp; Subtitle">
  <a:themeElements>
    <a:clrScheme name="Title &amp; Subtitle">
      <a:dk1>
        <a:srgbClr val="000000"/>
      </a:dk1>
      <a:lt1>
        <a:srgbClr val="000000"/>
      </a:lt1>
      <a:dk2>
        <a:srgbClr val="A7A7A7"/>
      </a:dk2>
      <a:lt2>
        <a:srgbClr val="535353"/>
      </a:lt2>
      <a:accent1>
        <a:srgbClr val="BBE0E3"/>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Title &amp; Subtitle">
      <a:majorFont>
        <a:latin typeface="Helvetica"/>
        <a:ea typeface="Helvetica"/>
        <a:cs typeface="Helvetica"/>
      </a:majorFont>
      <a:minorFont>
        <a:latin typeface="Gill Sans"/>
        <a:ea typeface="Gill Sans"/>
        <a:cs typeface="Gill Sans"/>
      </a:minorFont>
    </a:fontScheme>
    <a:fmtScheme name="Title &amp; Subtit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Title &amp; Subtitle">
  <a:themeElements>
    <a:clrScheme name="Title &amp; Subtitle">
      <a:dk1>
        <a:srgbClr val="000000"/>
      </a:dk1>
      <a:lt1>
        <a:srgbClr val="FFFFFF"/>
      </a:lt1>
      <a:dk2>
        <a:srgbClr val="A7A7A7"/>
      </a:dk2>
      <a:lt2>
        <a:srgbClr val="535353"/>
      </a:lt2>
      <a:accent1>
        <a:srgbClr val="BBE0E3"/>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Title &amp; Subtitle">
      <a:majorFont>
        <a:latin typeface="Helvetica"/>
        <a:ea typeface="Helvetica"/>
        <a:cs typeface="Helvetica"/>
      </a:majorFont>
      <a:minorFont>
        <a:latin typeface="Gill Sans"/>
        <a:ea typeface="Gill Sans"/>
        <a:cs typeface="Gill Sans"/>
      </a:minorFont>
    </a:fontScheme>
    <a:fmtScheme name="Title &amp; Subtit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