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ink/ink1.xml" ContentType="application/inkml+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ink/ink2.xml" ContentType="application/inkml+xml"/>
  <Override PartName="/ppt/ink/ink3.xml" ContentType="application/inkml+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4"/>
  </p:notesMasterIdLst>
  <p:sldIdLst>
    <p:sldId id="256" r:id="rId2"/>
    <p:sldId id="257" r:id="rId3"/>
    <p:sldId id="258" r:id="rId4"/>
    <p:sldId id="259" r:id="rId5"/>
    <p:sldId id="334" r:id="rId6"/>
    <p:sldId id="333" r:id="rId7"/>
    <p:sldId id="330" r:id="rId8"/>
    <p:sldId id="262" r:id="rId9"/>
    <p:sldId id="332" r:id="rId10"/>
    <p:sldId id="336" r:id="rId11"/>
    <p:sldId id="264" r:id="rId12"/>
    <p:sldId id="266" r:id="rId13"/>
    <p:sldId id="267" r:id="rId14"/>
    <p:sldId id="270" r:id="rId15"/>
    <p:sldId id="271" r:id="rId16"/>
    <p:sldId id="273" r:id="rId17"/>
    <p:sldId id="274" r:id="rId18"/>
    <p:sldId id="275" r:id="rId19"/>
    <p:sldId id="277" r:id="rId20"/>
    <p:sldId id="353" r:id="rId21"/>
    <p:sldId id="337" r:id="rId22"/>
    <p:sldId id="338" r:id="rId23"/>
    <p:sldId id="279" r:id="rId24"/>
    <p:sldId id="327" r:id="rId25"/>
    <p:sldId id="328" r:id="rId26"/>
    <p:sldId id="339" r:id="rId27"/>
    <p:sldId id="356" r:id="rId28"/>
    <p:sldId id="340" r:id="rId29"/>
    <p:sldId id="341" r:id="rId30"/>
    <p:sldId id="281" r:id="rId31"/>
    <p:sldId id="280" r:id="rId32"/>
    <p:sldId id="343" r:id="rId33"/>
    <p:sldId id="278" r:id="rId34"/>
    <p:sldId id="342" r:id="rId35"/>
    <p:sldId id="272" r:id="rId36"/>
    <p:sldId id="347" r:id="rId37"/>
    <p:sldId id="283" r:id="rId38"/>
    <p:sldId id="294" r:id="rId39"/>
    <p:sldId id="344" r:id="rId40"/>
    <p:sldId id="284" r:id="rId41"/>
    <p:sldId id="285" r:id="rId42"/>
    <p:sldId id="288" r:id="rId43"/>
    <p:sldId id="286" r:id="rId44"/>
    <p:sldId id="354" r:id="rId45"/>
    <p:sldId id="351" r:id="rId46"/>
    <p:sldId id="287" r:id="rId47"/>
    <p:sldId id="352" r:id="rId48"/>
    <p:sldId id="289" r:id="rId49"/>
    <p:sldId id="348" r:id="rId50"/>
    <p:sldId id="349" r:id="rId51"/>
    <p:sldId id="290" r:id="rId52"/>
    <p:sldId id="350" r:id="rId53"/>
    <p:sldId id="346" r:id="rId54"/>
    <p:sldId id="300" r:id="rId55"/>
    <p:sldId id="292" r:id="rId56"/>
    <p:sldId id="297" r:id="rId57"/>
    <p:sldId id="299" r:id="rId58"/>
    <p:sldId id="345" r:id="rId59"/>
    <p:sldId id="298" r:id="rId60"/>
    <p:sldId id="302" r:id="rId61"/>
    <p:sldId id="293" r:id="rId62"/>
    <p:sldId id="329" r:id="rId63"/>
  </p:sldIdLst>
  <p:sldSz cx="9144000" cy="5143500" type="screen16x9"/>
  <p:notesSz cx="6858000" cy="9144000"/>
  <p:embeddedFontLst>
    <p:embeddedFont>
      <p:font typeface="Avenir" panose="02000503020000020003" pitchFamily="2" charset="0"/>
      <p:regular r:id="rId65"/>
      <p:italic r:id="rId66"/>
    </p:embeddedFont>
    <p:embeddedFont>
      <p:font typeface="Calibri" panose="020F0502020204030204" pitchFamily="34" charset="0"/>
      <p:regular r:id="rId67"/>
      <p:bold r:id="rId68"/>
      <p:italic r:id="rId69"/>
      <p:boldItalic r:id="rId70"/>
    </p:embeddedFont>
    <p:embeddedFont>
      <p:font typeface="Helvetica Neue" panose="02000503000000020004" pitchFamily="2" charset="0"/>
      <p:regular r:id="rId71"/>
      <p:bold r:id="rId72"/>
      <p:italic r:id="rId73"/>
      <p:boldItalic r:id="rId7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90" roundtripDataSignature="AMtx7miXSuxG7R1AIfGHtOJlW80xZFKA/w=="/>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4E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45"/>
    <p:restoredTop sz="94542"/>
  </p:normalViewPr>
  <p:slideViewPr>
    <p:cSldViewPr snapToGrid="0" snapToObjects="1">
      <p:cViewPr varScale="1">
        <p:scale>
          <a:sx n="122" d="100"/>
          <a:sy n="122" d="100"/>
        </p:scale>
        <p:origin x="76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font" Target="fonts/font4.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2.fntdata"/><Relationship Id="rId74" Type="http://schemas.openxmlformats.org/officeDocument/2006/relationships/font" Target="fonts/font10.fntdata"/><Relationship Id="rId5" Type="http://schemas.openxmlformats.org/officeDocument/2006/relationships/slide" Target="slides/slide4.xml"/><Relationship Id="rId61" Type="http://schemas.openxmlformats.org/officeDocument/2006/relationships/slide" Target="slides/slide60.xml"/><Relationship Id="rId90" Type="http://customschemas.google.com/relationships/presentationmetadata" Target="meta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8.fntdata"/><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6.fntdata"/><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1.fntdata"/><Relationship Id="rId73" Type="http://schemas.openxmlformats.org/officeDocument/2006/relationships/font" Target="fonts/font9.fntdata"/><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font" Target="fonts/font7.fntdata"/><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1T23:08:52.564"/>
    </inkml:context>
    <inkml:brush xml:id="br0">
      <inkml:brushProperty name="width" value="0.05" units="cm"/>
      <inkml:brushProperty name="height" value="0.05" units="cm"/>
      <inkml:brushProperty name="color" value="#E71224"/>
    </inkml:brush>
  </inkml:definitions>
  <inkml:trace contextRef="#ctx0" brushRef="#br0">3517 315 24575,'0'-11'0,"0"3"0,-3-3 0,-6 3 0,-4 4 0,0 0 0,-10-5 0,13 7 0,-18-7 0,8 9 0,-5-4 0,-4 3 0,-3-3 0,0-1 0,-5 4 0,0-13 0,5 11 0,-12-7 0,12 5 0,-5 0 0,0-6 0,5 1 0,1 4 0,2-3 0,4 3 0,-6 0 0,1 2 0,-7-1 0,5 3 0,-5-3 0,6 5 0,-6 0 0,5 0 0,-5 0 0,7-4 0,-1 3 0,6-8 0,-4 4 0,4 0 0,0-4 0,-4 4 0,4-1 0,-5-3 0,5 4 0,-10 0 0,8-4 0,-10 8 0,0-8 0,-1 7 0,-1-3 0,-5 0 0,-2 4 0,-1-4 0,-6 5 0,8 0 0,-1 0 0,1 0 0,-28 0 0,21 0 0,-28 0 0,33 0 0,-6 0 0,0 0 0,-1 0 0,-1 0 0,2 0 0,0 0 0,6 0 0,1 4 0,9-3 0,0 9 0,10-5 0,-8 1 0,10 3 0,-6-4 0,-6 6 0,5-1 0,-5 0 0,0 1 0,-15 9 0,3-1 0,-3 2 0,15-1 0,12-9 0,-4 8 0,10-9 0,-10 9 0,9-5 0,-3 1 0,4 7 0,-5-5 0,4 6 0,-3-4 0,-3 6 0,7-5 0,-7 10 0,6-5 0,1 0 0,-1 4 0,-3 3 0,7 1 0,-8 11 0,7-5 0,-1 6 0,-3 0 0,3 1 0,1-1 0,-5 0 0,10 0 0,-5 0 0,6 0 0,0-6 0,5-3 0,1-5 0,5-1 0,0 0 0,0 7 0,0-5 0,0 5 0,5-7 0,5 1 0,28 23 0,-5-9 0,12 11 0,-9-9 0,-8-13 0,9 14 0,-3-12 0,-4 10 0,3-11 0,-9 9 0,2-11 0,-5 4 0,0-6 0,-2-7 0,1 5 0,-1-4 0,1 5 0,-1-5 0,1 4 0,-2-10 0,2 10 0,-6-10 0,13 18 0,-15-16 0,10 10 0,-14-18 0,1 4 0,3-8 0,-2 8 0,3-3 0,-1-1 0,-2 4 0,7-3 0,-2 9 0,3-4 0,1 5 0,-6-7 0,4 1 0,-3 0 0,4-4 0,5 4 0,-4-8 0,18 12 0,-16-7 0,16 8 0,-18-9 0,10 1 0,-10-2 0,10-2 0,-9 2 0,9-3 0,-10-1 0,10 1 0,-5-1 0,7 1 0,-1-4 0,7 3 0,-5-8 0,5 9 0,-7-9 0,7 8 0,-5-7 0,5 7 0,-7-8 0,14 8 0,-11-8 0,11 4 0,-14-1 0,7-3 0,-5 8 0,5-8 0,0 4 0,2-5 0,6 5 0,0-4 0,0 4 0,-6-5 0,4 0 0,-4 0 0,6 0 0,0 0 0,0 0 0,0 0 0,1 0 0,-1 0 0,-7 0 0,6-5 0,-12-1 0,11-5 0,-4 0 0,26-10 0,-15 7 0,16-8 0,-21 6 0,0 3 0,-7-7 0,6 7 0,-12-6 0,5 7 0,-7-7 0,-5 4 0,4-5 0,-10 2 0,10-2 0,-10 2 0,10-2 0,-10 2 0,6-7 0,6-3 0,-8 2 0,8-1 0,-17 4 0,3 3 0,-3-3 0,4 5 0,1-5 0,-1 3 0,1-3 0,-5-1 0,3 5 0,-6-10 0,2 10 0,-3-5 0,-1 1 0,0 3 0,1-9 0,3-3 0,-2-1 0,3-5 0,-4 13 0,0-4 0,-1 4 0,1 1 0,0-5 0,-1 9 0,-4-9 0,3 10 0,-7-10 0,3 10 0,0-10 0,-2 9 0,6-9 0,-2 10 0,-1-10 0,3 9 0,-7-3 0,7 0 0,-7 3 0,4-17 0,-5 16 0,0-11 0,0 15 0,0-1 0,0 0 0,0-6 0,0 5 0,0-4 0,0 5 0,0 0 0,0 0 0,0-6 0,0 5 0,0-4 0,-5-1 0,4 5 0,-7-5 0,7 1 0,-7 4 0,7-5 0,-3 6 0,-1-13 0,0 10 0,0-11 0,-4 9 0,8 3 0,-8-3 0,8 5 0,-3-6 0,0 5 0,-1-4 0,-4 5 0,4 0 0,-3 0 0,3 0 0,-4 0 0,1 5 0,-1-4 0,-3 3 0,2-3 0,-3 3 0,0-3 0,4 4 0,-12-9 0,10 3 0,-10-3 0,7 4 0,-4 4 0,4-3 0,-3 3 0,3-3 0,-4 3 0,-5-4 0,4 7 0,-5-7 0,1 8 0,3-7 0,-3 6 0,5-2 0,-5-1 0,3 4 0,-3-4 0,5 5 0,0 0 0,0 0 0,1 0 0,-1-4 0,-6 3 0,5-3 0,-10 7 0,10-2 0,-10 3 0,10-4 0,-5 3 0,1-2 0,4 7 0,-5-8 0,1 8 0,4-7 0,-10 3 0,9 0 0,-22-4 0,13 3 0,-9 0 0,9-3 0,4 4 0,-5-1 0,-1 2 0,1-1 0,-1 4 0,1-4 0,-1 1 0,1 3 0,-1-4 0,1 5 0,0 0 0,0 0 0,-1 0 0,1 0 0,5 0 0,-4 0 0,4 0 0,-5-4 0,-9 3 0,12-4 0,-10 5 0,18-4 0,-10 3 0,10-3 0,-10 4 0,10 0 0,-11 0 0,6 0 0,-7 0 0,6 0 0,-4 0 0,4 0 0,-5 0 0,-1 0 0,1 0 0,-7 0 0,5 0 0,-12 0 0,12 0 0,-11 0 0,-10 0 0,11 0 0,-8 0 0,19 0 0,-6 0 0,5 5 0,-11 1 0,11 4 0,-12 1 0,12-1 0,-12 6 0,6-4 0,-1 9 0,-4-9 0,10 7 0,-4-7 0,7 7 0,0-8 0,-1 8 0,1-8 0,-9 12 0,7-7 0,-1 3 0,4 0 0,10-9 0,-5 4 0,6-1 0,5-4 0,-4 4 0,8-5 0,-3 0 0,4-1 0,4 1 0,-3 0 0,2 0 0,-2-1 0,2 1 0,-2 4 0,2-3 0,-4 8 0,1-8 0,0 3 0,-4 4 0,3-7 0,1 7 0,1-8 0,6 0 0,-6-1 0,6 1 0,-2 0 0,-1-1 0,3 1 0,-2 4 0,3-3 0,0 3 0,-4 1 0,3-5 0,-7 5 0,7-1 0,-2-3 0,-1 7 0,3-2 0,-7-1 0,4 4 0,-5 9 0,-1-4 0,1 9 0,0-13 0,4 5 0,-3-4 0,7 5 0,-3-1 0,4-4 0,-4 5 0,3-7 0,-3 7 0,4-5 0,0 10 0,0-10 0,0 10 0,0-10 0,0 4 0,0 1 0,0-5 0,0 23 0,0-14 0,0 16 0,0-13 0,0 5 0,0-4 0,0 5 0,0-12 0,0 4 0,0-10 0,0 10 0,0-10 0,0 5 0,0-6 0,0 5 0,4-4 0,-3 10 0,7-4 0,-3 0 0,5 3 0,0-3 0,-1 0 0,5 12 0,-4-16 0,4 10 0,-6-13 0,1 0 0,0-5 0,-1 4 0,1-4 0,0 5 0,0 0 0,0-1 0,3 1 0,-1 6 0,7 0 0,-3 7 0,1-1 0,2-5 0,-7 4 0,6-10 0,-3 4 0,0-5 0,-1 0 0,8 7 0,-5 1 0,10 1 0,-7-4 0,-1-5 0,1 5 0,-1-4 0,6 6 0,-3-1 0,2-4 0,-4 3 0,-1-5 0,5-4 0,-4 3 0,5-7 0,-1 8 0,-4-8 0,10 5 0,-4-6 0,5 6 0,0-4 0,-5 3 0,17 5 0,-14-7 0,11 6 0,-11-8 0,-8-1 0,8 1 0,-9-1 0,10 1 0,-10-1 0,4 0 0,-5-4 0,0 3 0,0-3 0,-1 0 0,1 3 0,6-7 0,-5 3 0,4 0 0,1-3 0,-5 2 0,23-3 0,-14 0 0,16 0 0,-14 0 0,1 0 0,-1 0 0,0 0 0,1 0 0,-1 0 0,7 0 0,-5 0 0,5 0 0,0 0 0,-5 0 0,11 0 0,-4 0 0,6 0 0,0-5 0,0 4 0,0-9 0,0 4 0,0-1 0,14-7 0,-10 6 0,9-8 0,-19 5 0,-2 1 0,0-1 0,-5 5 0,5-3 0,-7 3 0,7-10 0,-5 5 0,5-5 0,-7 6 0,0-5 0,7 3 0,-5-2 0,5 3 0,-6-4 0,-1 4 0,0-4 0,8 1 0,-5-2 0,5 1 0,-13-3 0,4 7 0,-5-7 0,7 7 0,6-10 0,-5 10 0,5-9 0,-7 8 0,7-8 0,-11 9 0,10-4 0,-11 0 0,-1 1 0,5-2 0,-10-1 0,5 3 0,-6-4 0,-1 0 0,1 0 0,10-19 0,-12 14 0,11-14 0,-16 14 0,2 3 0,-4-3 0,0-1 0,1 0 0,-1-1 0,1-4 0,-5-3 0,4 0 0,-8-5 0,9 0 0,-9 5 0,4-12 0,-5 6 0,0-1 0,0 2 0,0 0 0,0-9 0,5 6 0,-4-4 0,3 14 0,-4-7 0,0 5 0,0-5 0,0 6 0,0 1 0,0-1 0,0 6 0,0-4 0,0 4 0,0 1 0,0-5 0,0 9 0,0-9 0,0 10 0,0-10 0,0 4 0,0-5 0,0-7 0,0-3 0,0 1 0,0 0 0,0 14 0,-4 2 0,-1 5 0,-4-6 0,-1 5 0,-3-4 0,3 5 0,-3 0 0,0 0 0,3-5 0,-7 3 0,6-3 0,-6 9 0,7-3 0,-7 3 0,3-4 0,0 0 0,-11-4 0,14 3 0,-14-2 0,11 3 0,-4 4 0,4-3 0,-3 7 0,3-3 0,-4 0 0,0 3 0,0 1 0,5 1 0,-4 4 0,4-5 0,-1 4 0,-3-3 0,9 7 0,-5-6 0,1 2 0,3-3 0,-8 3 0,4-3 0,-13 3 0,6-4 0,-6 0 0,8 4 0,0-3 0,-5 3 0,4 0 0,-10-4 0,9 4 0,-9-5 0,4 0 0,1 4 0,-5-3 0,9 4 0,-9 0 0,10-3 0,-10 2 0,10 1 0,-4 1 0,-1-1 0,5 4 0,-5-3 0,-7 4 0,10-4 0,-11 3 0,9-3 0,3 4 0,-3 0 0,5-4 0,0 3 0,-5-3 0,3 4 0,-3 0 0,5 0 0,0 0 0,0 0 0,0 0 0,0-5 0,5 4 0,-4-3 0,8 4 0,-3 0 0,0 0 0,4 0 0,-4 0 0,5 0 0,2 0 0,2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1T23:18:14.020"/>
    </inkml:context>
    <inkml:brush xml:id="br0">
      <inkml:brushProperty name="width" value="0.05" units="cm"/>
      <inkml:brushProperty name="height" value="0.05" units="cm"/>
      <inkml:brushProperty name="color" value="#E71224"/>
    </inkml:brush>
  </inkml:definitions>
  <inkml:trace contextRef="#ctx0" brushRef="#br0">1 66 24575,'7'0'0,"0"0"0,1 0 0,-1 0 0,6 0 0,-5 0 0,5 0 0,-6 0 0,6 0 0,-5 0 0,5 0 0,-6 0 0,1 0 0,0 0 0,-1 0 0,1 0 0,-1 0 0,0 0 0,0 0 0,1 0 0,-1 0 0,0 0 0,1 0 0,-1 0 0,1 0 0,-1 0 0,1 0 0,0 0 0,0 0 0,-1 0 0,1 0 0,0 0 0,0 0 0,0 0 0,-1 0 0,1 0 0,0 0 0,-1 0 0,1 0 0,0 0 0,4 0 0,-3 0 0,3 0 0,0 0 0,-3 0 0,8 0 0,-4 0 0,1 0 0,2 0 0,-2 0 0,3 0 0,1 0 0,0 0 0,0 0 0,5 0 0,-4 0 0,5 0 0,-6 0 0,13 0 0,-10 0 0,10 0 0,-7 0 0,-5 0 0,4 0 0,1 0 0,-5 0 0,10 0 0,-10 0 0,4 0 0,-5 0 0,-5 0 0,4 0 0,-4 0 0,5 0 0,0 0 0,-1 0 0,1 0 0,0 0 0,0 0 0,0 0 0,7 4 0,1-3 0,1 3 0,-4 0 0,-10-3 0,4 3 0,-4 0 0,1-3 0,2 3 0,-7 0 0,4-4 0,-6 4 0,6-4 0,-5 0 0,5 3 0,-1-2 0,-3 3 0,7-4 0,-7 0 0,8 0 0,-4 0 0,5 0 0,0 0 0,0 0 0,7 0 0,-5 0 0,1 0 0,-9 0 0,-4 0 0,0 0 0,0 0 0,-1 0 0,1 0 0,0 0 0,0 0 0,-1 0 0,1 0 0,0 0 0,0 0 0,-1 0 0,1 0 0,0 0 0,7 0 0,-5 0 0,6 0 0,-9 0 0,6 0 0,-5 0 0,5 0 0,-6 0 0,6 0 0,-4 0 0,7 0 0,-7 0 0,8 0 0,-4 0 0,0 0 0,0 0 0,-1 0 0,-3 0 0,7 0 0,-7 0 0,8 0 0,-8 0 0,11 0 0,-6 0 0,7 0 0,-3 0 0,0 0 0,-5 0 0,4 0 0,-4 0 0,5 0 0,0 0 0,0 0 0,-1 0 0,-3 0 0,2 0 0,-2 0 0,-1 0 0,4 0 0,-4 0 0,0 0 0,4 0 0,0 0 0,-3 0 0,6 0 0,-11-4 0,3 3 0,0-2 0,-3 3 0,8 0 0,-8-4 0,8 3 0,-4-2 0,5 3 0,-5 0 0,4-4 0,-4 3 0,5-3 0,0 4 0,-5 0 0,4 0 0,-4 0 0,0 0 0,4 0 0,0-4 0,1 4 0,-1-7 0,0 6 0,-4-3 0,5 0 0,-5 3 0,4-3 0,-4 0 0,1 3 0,2-3 0,-2 4 0,3 0 0,-3-3 0,2 2 0,-2-3 0,-1 4 0,4-4 0,-8 3 0,7-3 0,1 4 0,2 0 0,-2 0 0,-1-4 0,-7 3 0,3-3 0,1 4 0,-5 0 0,5 0 0,-1 0 0,-3-3 0,3 2 0,-4-3 0,-1 4 0,1 0 0,4 0 0,-3 0 0,3 0 0,-4 0 0,0 0 0,4 0 0,-3 0 0,11-3 0,-10 2 0,6-2 0,-4 3 0,-3 0 0,7 0 0,-7-4 0,8 3 0,-4-2 0,5 3 0,-5 0 0,4 0 0,-4 0 0,5 0 0,-5 0 0,4 0 0,-4 0 0,5 0 0,-5 0 0,4 0 0,-4 0 0,1 0 0,6 0 0,-6 0 0,3 0 0,-5 0 0,-4 0 0,4 0 0,-3 0 0,3 0 0,-4 0 0,0 0 0,-1 0 0,1 0 0,0 0 0,0 0 0,-1 0 0,1 0 0,0 0 0,0 0 0,-1 0 0,1 0 0,3 0 0,-2 0 0,2 0 0,-3 0 0,0 0 0,0 0 0,-1 0 0,5 0 0,-3 0 0,8 0 0,-4 0 0,1 0 0,2 0 0,-2 0 0,-1 0 0,4 0 0,-8 0 0,3 0 0,-4 0 0,-1 0 0,6 0 0,-5 0 0,8 0 0,-3 0 0,-1 0 0,5 0 0,-8 0 0,3 0 0,0 0 0,-3 0 0,4 0 0,-1 0 0,-3 0 0,3 0 0,-4 0 0,4 0 0,-3 0 0,3 0 0,0 0 0,-3 3 0,3-2 0,-4 2 0,4-3 0,-3 0 0,7 0 0,-8 0 0,3 0 0,-3 0 0,0 0 0,0 0 0,-1 0 0,6 0 0,-5 0 0,5 0 0,-6 4 0,1-3 0,0 2 0,0-3 0,-1 0 0,6 4 0,-4-3 0,3 3 0,-4-4 0,-1 4 0,4-4 0,-2 4 0,2-4 0,-3 0 0,0 0 0,-1 0 0,1 0 0,0 0 0,0 0 0,-1 0 0,1 3 0,0-2 0,0 3 0,-1-4 0,1 0 0,-1 0 0,1 0 0,0 0 0,-1 0 0,1 3 0,0-2 0,-1 2 0,1-3 0,0 0 0,0 0 0,-1 0 0,1 0 0,0 0 0,0 4 0,-1-3 0,1 2 0,0-3 0,0 0 0,-1 0 0,1 0 0,0 0 0,0 0 0,-1 0 0,1 0 0,0 0 0,0 0 0,-1 0 0,1 0 0,0 0 0,0 0 0,4 0 0,-3 0 0,3 0 0,0 0 0,-3 0 0,8 0 0,-8 0 0,3 0 0,-4 0 0,-1 0 0,1 0 0,0 0 0,0 0 0,-1 0 0,1 0 0,0 0 0,-4 0 0,-1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1T23:18:25.624"/>
    </inkml:context>
    <inkml:brush xml:id="br0">
      <inkml:brushProperty name="width" value="0.05" units="cm"/>
      <inkml:brushProperty name="height" value="0.05" units="cm"/>
      <inkml:brushProperty name="color" value="#E71224"/>
    </inkml:brush>
  </inkml:definitions>
  <inkml:trace contextRef="#ctx0" brushRef="#br0">0 113 24575,'7'0'0,"0"0"0,6 0 0,-1 0 0,4 0 0,1 0 0,0 0 0,-4 0 0,-1 0 0,0 0 0,2 0 0,-1 0 0,-1 0 0,-4 0 0,4 0 0,-3 0 0,3 0 0,-4 0 0,0 0 0,0 0 0,-1 0 0,1 0 0,4 0 0,-3 0 0,3 0 0,-4 0 0,0 0 0,0 0 0,0 0 0,-1 0 0,1 0 0,0 0 0,0 0 0,-1 0 0,1 0 0,0 0 0,0 0 0,-1 0 0,1 0 0,0 0 0,0 0 0,-1 0 0,1 0 0,-1 0 0,1 0 0,-1 0 0,1 0 0,0 0 0,-1 0 0,1 0 0,0 0 0,0 0 0,-1 0 0,6 0 0,-5 0 0,5 0 0,-1 0 0,-3 0 0,3 0 0,0 0 0,-3 0 0,3 0 0,-4 0 0,4 0 0,-3 0 0,8 0 0,-8 0 0,7 0 0,-7 0 0,3 0 0,-4 0 0,4 0 0,-3 0 0,3 0 0,-4 0 0,0 0 0,0 0 0,-1 0 0,1 0 0,4 0 0,-3 0 0,3 0 0,-4 0 0,3 0 0,-2 0 0,2 0 0,-3 0 0,0 0 0,4 0 0,-3 0 0,3 0 0,-4 0 0,-1 0 0,1 0 0,4 0 0,-3 0 0,3 0 0,-4 0 0,0 0 0,0 0 0,0 0 0,-1 0 0,1 0 0,0 0 0,0 0 0,3 0 0,-3 0 0,4 0 0,-5 0 0,1 0 0,0 0 0,0 0 0,-1 0 0,6 0 0,-5 0 0,5-4 0,-6 3 0,6-2 0,-5 3 0,5 0 0,-1 0 0,-3-4 0,3 4 0,0-4 0,-3 4 0,11-4 0,-10 3 0,10-3 0,-11 4 0,3 0 0,-4 0 0,4-4 0,-3 3 0,3-3 0,0 4 0,-3 0 0,8 0 0,-8 0 0,7-4 0,-7 3 0,8-3 0,-8 4 0,3 0 0,0-4 0,-3 3 0,3-3 0,1 0 0,3-1 0,-2 0 0,7 1 0,-13 1 0,9 2 0,-8-6 0,8 6 0,-8-3 0,7 0 0,-2 3 0,-1-3 0,4 4 0,-4 0 0,0 0 0,4 0 0,-4-4 0,0 3 0,4-3 0,-4 4 0,5 0 0,-5 0 0,4-4 0,0 3 0,-3-3 0,6 4 0,-11 0 0,3 0 0,-4 0 0,0 0 0,0 0 0,-1 0 0,1 0 0,0 0 0,0 0 0,-1 0 0,1 0 0,0 0 0,0 0 0,4 0 0,-3 0 0,3 0 0,-4 0 0,-1 0 0,1 0 0,3 0 0,-2 0 0,2 0 0,-3 0 0,-1 0 0,1 0 0,0 0 0,-1 0 0,1 0 0,0 0 0,0 0 0,-1 0 0,1 0 0,0 0 0,0 0 0,-1 0 0,1 0 0,0 0 0,0 0 0,-1 0 0,6 0 0,-5 0 0,9 0 0,-8 0 0,3 0 0,0 0 0,-3 0 0,8 0 0,-8 0 0,3 0 0,0 0 0,-3 0 0,3 0 0,0 0 0,-3 0 0,4 0 0,-6 0 0,6 0 0,-5 0 0,9 4 0,0-3 0,2 3 0,-3-4 0,1 0 0,-4 0 0,1 0 0,2 0 0,-7 0 0,8 0 0,-8 4 0,7-3 0,-2 2 0,-1 0 0,4-2 0,-8 3 0,7-4 0,-7 3 0,8-2 0,-8 2 0,3-3 0,0 0 0,-3 0 0,11 0 0,-10 4 0,10-3 0,-11 2 0,3-3 0,0 0 0,-3 4 0,3-3 0,0 2 0,-3-3 0,4 3 0,-6-2 0,1 3 0,0-4 0,0 0 0,-1 3 0,1-2 0,0 2 0,0-3 0,4 0 0,-3 4 0,3-3 0,4 2 0,-7-3 0,7 0 0,-8 0 0,4 0 0,-3 0 0,3 0 0,-4 0 0,0 4 0,4-3 0,-3 2 0,3-3 0,-5 0 0,6 0 0,-4 0 0,3 0 0,0 0 0,-3 0 0,7 0 0,-7 0 0,11 0 0,-10 0 0,10 0 0,-11 3 0,3-2 0,0 3 0,-3-4 0,4 0 0,-6 0 0,1 0 0,0 0 0,0 0 0,-1 0 0,1 0 0,0 3 0,0-2 0,-1 2 0,1-3 0,0 0 0,0 0 0,-1 0 0,1 0 0,0 0 0,-1 0 0,1 0 0,0 0 0,-1 0 0,1 0 0,0 0 0,4 4 0,-3-3 0,3 3 0,0-4 0,-3 0 0,3 0 0,-4 0 0,0 0 0,4 0 0,-3 0 0,3 0 0,-4 4 0,0-3 0,-1 2 0,1-3 0,3 4 0,-2-4 0,2 7 0,-3-6 0,0 3 0,0-4 0,-1 0 0,1 0 0,0 0 0,0 3 0,-1-2 0,1 2 0,0-3 0,0 0 0,-1 4 0,1-3 0,0 2 0,0 1 0,4-4 0,-3 4 0,11-4 0,-10 0 0,10 4 0,-11-3 0,3 3 0,0-4 0,-3 0 0,3 0 0,-4 0 0,0 0 0,4 0 0,-3 0 0,3 0 0,-4 0 0,-1 0 0,1 0 0,0 0 0,0 3 0,-1-2 0,1 3 0,0-4 0,0 0 0,3 0 0,-3 0 0,4 0 0,-5 0 0,1 0 0,0 0 0,0 0 0,4 0 0,-3 0 0,3 0 0,0 0 0,-3 0 0,8 0 0,-8 0 0,3 0 0,-4 0 0,-1 0 0,1 0 0,0 0 0,0 0 0,-1 0 0,1 0 0,-4 0 0,0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0" name="Google Shape;60;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A20943B6-F7D0-1647-9AF7-B57446555153}"/>
              </a:ext>
            </a:extLst>
          </p:cNvPr>
          <p:cNvSpPr>
            <a:spLocks noGrp="1"/>
          </p:cNvSpPr>
          <p:nvPr>
            <p:ph type="body" idx="1"/>
          </p:nvPr>
        </p:nvSpPr>
        <p:spPr/>
        <p:txBody>
          <a:bodyPr/>
          <a:lstStyle/>
          <a:p>
            <a:pPr marL="158750" indent="0">
              <a:buNone/>
            </a:pPr>
            <a:r>
              <a:rPr lang="en-US" dirty="0"/>
              <a:t>The CES Ltd Vision gives the context for ECSI and what we are trying to achieve</a:t>
            </a:r>
          </a:p>
        </p:txBody>
      </p:sp>
    </p:spTree>
    <p:extLst>
      <p:ext uri="{BB962C8B-B14F-4D97-AF65-F5344CB8AC3E}">
        <p14:creationId xmlns:p14="http://schemas.microsoft.com/office/powerpoint/2010/main" val="31053004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3: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These statements come from </a:t>
            </a:r>
            <a:r>
              <a:rPr lang="en" dirty="0" err="1"/>
              <a:t>CoSSI</a:t>
            </a:r>
            <a:r>
              <a:rPr lang="en" dirty="0"/>
              <a:t>. They </a:t>
            </a:r>
            <a:r>
              <a:rPr lang="en" dirty="0" err="1"/>
              <a:t>summarise</a:t>
            </a:r>
            <a:r>
              <a:rPr lang="en" dirty="0"/>
              <a:t> what is at the heart of Catholic Identity. </a:t>
            </a:r>
            <a:endParaRPr dirty="0"/>
          </a:p>
          <a:p>
            <a:pPr marL="0" lvl="0" indent="0" algn="l" rtl="0">
              <a:lnSpc>
                <a:spcPct val="100000"/>
              </a:lnSpc>
              <a:spcBef>
                <a:spcPts val="0"/>
              </a:spcBef>
              <a:spcAft>
                <a:spcPts val="0"/>
              </a:spcAft>
              <a:buSzPts val="1100"/>
              <a:buNone/>
            </a:pPr>
            <a:r>
              <a:rPr lang="en" dirty="0"/>
              <a:t>At the same time we know that </a:t>
            </a:r>
            <a:r>
              <a:rPr lang="en" dirty="0">
                <a:solidFill>
                  <a:schemeClr val="dk1"/>
                </a:solidFill>
              </a:rPr>
              <a:t>the world in which we live often challenges us in our articulation and lived expression of Catholic Identity.</a:t>
            </a:r>
            <a:endParaRPr dirty="0"/>
          </a:p>
        </p:txBody>
      </p:sp>
      <p:sp>
        <p:nvSpPr>
          <p:cNvPr id="103" name="Google Shape;10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119364f9f8_0_11: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400" dirty="0">
                <a:solidFill>
                  <a:srgbClr val="1E4E79"/>
                </a:solidFill>
              </a:rPr>
              <a:t>Catholic school communities understand education as nurturing the flourishing and developing of the whole person, who is created in the image of God and who is therefore fundamentally related to others, to the whole of creation, and to God. </a:t>
            </a:r>
            <a:endParaRPr sz="2400" dirty="0">
              <a:solidFill>
                <a:srgbClr val="1E4E79"/>
              </a:solidFill>
            </a:endParaRPr>
          </a:p>
          <a:p>
            <a:pPr marL="0" lvl="0" indent="0" algn="l" rtl="0">
              <a:spcBef>
                <a:spcPts val="0"/>
              </a:spcBef>
              <a:spcAft>
                <a:spcPts val="0"/>
              </a:spcAft>
              <a:buClr>
                <a:schemeClr val="dk1"/>
              </a:buClr>
              <a:buSzPts val="1100"/>
              <a:buFont typeface="Arial"/>
              <a:buNone/>
            </a:pPr>
            <a:r>
              <a:rPr lang="en" sz="2400" dirty="0">
                <a:solidFill>
                  <a:srgbClr val="1E4E79"/>
                </a:solidFill>
              </a:rPr>
              <a:t>All involved in Catholic education are actively invited to a personal encounter with Jesus, which is nourished by the Scriptures and celebrated in the faith and worship of the Christian community. </a:t>
            </a:r>
            <a:endParaRPr lang="en" sz="1600" dirty="0">
              <a:solidFill>
                <a:srgbClr val="1E4E79"/>
              </a:solidFill>
            </a:endParaRPr>
          </a:p>
        </p:txBody>
      </p:sp>
      <p:sp>
        <p:nvSpPr>
          <p:cNvPr id="115" name="Google Shape;115;g1119364f9f8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119364f9f8_0_17: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21" name="Google Shape;121;g1119364f9f8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r>
              <a:rPr lang="en-US" dirty="0"/>
              <a:t>We respond based on ECSI to find common ground in these diverse contexts</a:t>
            </a:r>
            <a:endParaRPr dirty="0"/>
          </a:p>
        </p:txBody>
      </p:sp>
      <p:sp>
        <p:nvSpPr>
          <p:cNvPr id="143" name="Google Shape;14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903cebe4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b903cebe4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1" name="Google Shape;161;p2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25000"/>
              </a:lnSpc>
              <a:spcBef>
                <a:spcPts val="0"/>
              </a:spcBef>
              <a:spcAft>
                <a:spcPts val="0"/>
              </a:spcAft>
              <a:buClr>
                <a:srgbClr val="000000"/>
              </a:buClr>
              <a:buSzPts val="1400"/>
              <a:buFont typeface="Arial"/>
              <a:buNone/>
            </a:pPr>
            <a:r>
              <a:rPr lang="en" sz="2400" dirty="0"/>
              <a:t>I</a:t>
            </a:r>
            <a:r>
              <a:rPr lang="en" sz="1200" dirty="0"/>
              <a:t>n short, the development of </a:t>
            </a:r>
            <a:r>
              <a:rPr lang="en" sz="1200" dirty="0" err="1"/>
              <a:t>recontextualising</a:t>
            </a:r>
            <a:r>
              <a:rPr lang="en" sz="1200" dirty="0"/>
              <a:t> dialogue schools that promote post-critical belief.</a:t>
            </a:r>
            <a:endParaRPr sz="1200" dirty="0"/>
          </a:p>
          <a:p>
            <a:pPr marL="0" lvl="0" indent="0" algn="l" rtl="0">
              <a:lnSpc>
                <a:spcPct val="125000"/>
              </a:lnSpc>
              <a:spcBef>
                <a:spcPts val="0"/>
              </a:spcBef>
              <a:spcAft>
                <a:spcPts val="0"/>
              </a:spcAft>
              <a:buSzPts val="1400"/>
              <a:buNone/>
            </a:pPr>
            <a:endParaRPr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23: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67" name="Google Shape;167;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24: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73" name="Google Shape;173;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endParaRPr dirty="0"/>
          </a:p>
        </p:txBody>
      </p:sp>
      <p:sp>
        <p:nvSpPr>
          <p:cNvPr id="184" name="Google Shape;18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65" name="Google Shape;6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endParaRPr dirty="0"/>
          </a:p>
        </p:txBody>
      </p:sp>
      <p:sp>
        <p:nvSpPr>
          <p:cNvPr id="184" name="Google Shape;18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0643094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endParaRPr dirty="0"/>
          </a:p>
        </p:txBody>
      </p:sp>
      <p:sp>
        <p:nvSpPr>
          <p:cNvPr id="184" name="Google Shape;18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42594599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endParaRPr dirty="0"/>
          </a:p>
        </p:txBody>
      </p:sp>
      <p:sp>
        <p:nvSpPr>
          <p:cNvPr id="184" name="Google Shape;18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4308262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119364f9f8_0_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endParaRPr sz="1200">
              <a:solidFill>
                <a:srgbClr val="313131"/>
              </a:solidFill>
              <a:highlight>
                <a:srgbClr val="FFFFFF"/>
              </a:highlight>
              <a:latin typeface="Helvetica Neue"/>
              <a:ea typeface="Helvetica Neue"/>
              <a:cs typeface="Helvetica Neue"/>
              <a:sym typeface="Helvetica Neue"/>
            </a:endParaRPr>
          </a:p>
          <a:p>
            <a:pPr marL="0" lvl="0" indent="0" algn="l" rtl="0">
              <a:lnSpc>
                <a:spcPct val="115000"/>
              </a:lnSpc>
              <a:spcBef>
                <a:spcPts val="1700"/>
              </a:spcBef>
              <a:spcAft>
                <a:spcPts val="0"/>
              </a:spcAft>
              <a:buClr>
                <a:schemeClr val="dk1"/>
              </a:buClr>
              <a:buSzPts val="1100"/>
              <a:buFont typeface="Arial"/>
              <a:buNone/>
            </a:pPr>
            <a:endParaRPr>
              <a:solidFill>
                <a:schemeClr val="dk1"/>
              </a:solidFill>
            </a:endParaRPr>
          </a:p>
          <a:p>
            <a:pPr marL="0" lvl="0" indent="0" algn="l" rtl="0">
              <a:lnSpc>
                <a:spcPct val="125000"/>
              </a:lnSpc>
              <a:spcBef>
                <a:spcPts val="0"/>
              </a:spcBef>
              <a:spcAft>
                <a:spcPts val="0"/>
              </a:spcAft>
              <a:buSzPts val="1400"/>
              <a:buNone/>
            </a:pPr>
            <a:endParaRPr/>
          </a:p>
          <a:p>
            <a:pPr marL="0" lvl="0" indent="0" algn="l" rtl="0">
              <a:lnSpc>
                <a:spcPct val="125000"/>
              </a:lnSpc>
              <a:spcBef>
                <a:spcPts val="0"/>
              </a:spcBef>
              <a:spcAft>
                <a:spcPts val="0"/>
              </a:spcAft>
              <a:buSzPts val="1400"/>
              <a:buNone/>
            </a:pPr>
            <a:endParaRPr/>
          </a:p>
          <a:p>
            <a:pPr marL="0" lvl="0" indent="0" algn="l" rtl="0">
              <a:lnSpc>
                <a:spcPct val="125000"/>
              </a:lnSpc>
              <a:spcBef>
                <a:spcPts val="0"/>
              </a:spcBef>
              <a:spcAft>
                <a:spcPts val="0"/>
              </a:spcAft>
              <a:buSzPts val="1400"/>
              <a:buNone/>
            </a:pPr>
            <a:r>
              <a:rPr lang="en"/>
              <a:t>Lee</a:t>
            </a:r>
            <a:endParaRPr/>
          </a:p>
        </p:txBody>
      </p:sp>
      <p:sp>
        <p:nvSpPr>
          <p:cNvPr id="196" name="Google Shape;196;g1119364f9f8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119364f9f8_0_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endParaRPr sz="1200">
              <a:solidFill>
                <a:srgbClr val="313131"/>
              </a:solidFill>
              <a:highlight>
                <a:srgbClr val="FFFFFF"/>
              </a:highlight>
              <a:latin typeface="Helvetica Neue"/>
              <a:ea typeface="Helvetica Neue"/>
              <a:cs typeface="Helvetica Neue"/>
              <a:sym typeface="Helvetica Neue"/>
            </a:endParaRPr>
          </a:p>
          <a:p>
            <a:pPr marL="0" lvl="0" indent="0" algn="l" rtl="0">
              <a:lnSpc>
                <a:spcPct val="115000"/>
              </a:lnSpc>
              <a:spcBef>
                <a:spcPts val="1700"/>
              </a:spcBef>
              <a:spcAft>
                <a:spcPts val="0"/>
              </a:spcAft>
              <a:buClr>
                <a:schemeClr val="dk1"/>
              </a:buClr>
              <a:buSzPts val="1100"/>
              <a:buFont typeface="Arial"/>
              <a:buNone/>
            </a:pPr>
            <a:endParaRPr>
              <a:solidFill>
                <a:schemeClr val="dk1"/>
              </a:solidFill>
            </a:endParaRPr>
          </a:p>
          <a:p>
            <a:pPr marL="0" lvl="0" indent="0" algn="l" rtl="0">
              <a:lnSpc>
                <a:spcPct val="125000"/>
              </a:lnSpc>
              <a:spcBef>
                <a:spcPts val="0"/>
              </a:spcBef>
              <a:spcAft>
                <a:spcPts val="0"/>
              </a:spcAft>
              <a:buSzPts val="1400"/>
              <a:buNone/>
            </a:pPr>
            <a:endParaRPr/>
          </a:p>
          <a:p>
            <a:pPr marL="0" lvl="0" indent="0" algn="l" rtl="0">
              <a:lnSpc>
                <a:spcPct val="125000"/>
              </a:lnSpc>
              <a:spcBef>
                <a:spcPts val="0"/>
              </a:spcBef>
              <a:spcAft>
                <a:spcPts val="0"/>
              </a:spcAft>
              <a:buSzPts val="1400"/>
              <a:buNone/>
            </a:pPr>
            <a:endParaRPr/>
          </a:p>
          <a:p>
            <a:pPr marL="0" lvl="0" indent="0" algn="l" rtl="0">
              <a:lnSpc>
                <a:spcPct val="125000"/>
              </a:lnSpc>
              <a:spcBef>
                <a:spcPts val="0"/>
              </a:spcBef>
              <a:spcAft>
                <a:spcPts val="0"/>
              </a:spcAft>
              <a:buSzPts val="1400"/>
              <a:buNone/>
            </a:pPr>
            <a:r>
              <a:rPr lang="en"/>
              <a:t>Lee</a:t>
            </a:r>
            <a:endParaRPr/>
          </a:p>
        </p:txBody>
      </p:sp>
      <p:sp>
        <p:nvSpPr>
          <p:cNvPr id="196" name="Google Shape;196;g1119364f9f8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8466413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119364f9f8_0_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endParaRPr sz="1200">
              <a:solidFill>
                <a:srgbClr val="313131"/>
              </a:solidFill>
              <a:highlight>
                <a:srgbClr val="FFFFFF"/>
              </a:highlight>
              <a:latin typeface="Helvetica Neue"/>
              <a:ea typeface="Helvetica Neue"/>
              <a:cs typeface="Helvetica Neue"/>
              <a:sym typeface="Helvetica Neue"/>
            </a:endParaRPr>
          </a:p>
          <a:p>
            <a:pPr marL="0" lvl="0" indent="0" algn="l" rtl="0">
              <a:lnSpc>
                <a:spcPct val="115000"/>
              </a:lnSpc>
              <a:spcBef>
                <a:spcPts val="1700"/>
              </a:spcBef>
              <a:spcAft>
                <a:spcPts val="0"/>
              </a:spcAft>
              <a:buClr>
                <a:schemeClr val="dk1"/>
              </a:buClr>
              <a:buSzPts val="1100"/>
              <a:buFont typeface="Arial"/>
              <a:buNone/>
            </a:pPr>
            <a:endParaRPr>
              <a:solidFill>
                <a:schemeClr val="dk1"/>
              </a:solidFill>
            </a:endParaRPr>
          </a:p>
          <a:p>
            <a:pPr marL="0" lvl="0" indent="0" algn="l" rtl="0">
              <a:lnSpc>
                <a:spcPct val="125000"/>
              </a:lnSpc>
              <a:spcBef>
                <a:spcPts val="0"/>
              </a:spcBef>
              <a:spcAft>
                <a:spcPts val="0"/>
              </a:spcAft>
              <a:buSzPts val="1400"/>
              <a:buNone/>
            </a:pPr>
            <a:endParaRPr/>
          </a:p>
          <a:p>
            <a:pPr marL="0" lvl="0" indent="0" algn="l" rtl="0">
              <a:lnSpc>
                <a:spcPct val="125000"/>
              </a:lnSpc>
              <a:spcBef>
                <a:spcPts val="0"/>
              </a:spcBef>
              <a:spcAft>
                <a:spcPts val="0"/>
              </a:spcAft>
              <a:buSzPts val="1400"/>
              <a:buNone/>
            </a:pPr>
            <a:endParaRPr/>
          </a:p>
          <a:p>
            <a:pPr marL="0" lvl="0" indent="0" algn="l" rtl="0">
              <a:lnSpc>
                <a:spcPct val="125000"/>
              </a:lnSpc>
              <a:spcBef>
                <a:spcPts val="0"/>
              </a:spcBef>
              <a:spcAft>
                <a:spcPts val="0"/>
              </a:spcAft>
              <a:buSzPts val="1400"/>
              <a:buNone/>
            </a:pPr>
            <a:r>
              <a:rPr lang="en"/>
              <a:t>Lee</a:t>
            </a:r>
            <a:endParaRPr/>
          </a:p>
        </p:txBody>
      </p:sp>
      <p:sp>
        <p:nvSpPr>
          <p:cNvPr id="196" name="Google Shape;196;g1119364f9f8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91460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r>
              <a:rPr lang="en" dirty="0"/>
              <a:t>CMC – entrance to Marian Theatre</a:t>
            </a:r>
          </a:p>
          <a:p>
            <a:pPr marL="0" lvl="0" indent="0" algn="l" rtl="0">
              <a:lnSpc>
                <a:spcPct val="125000"/>
              </a:lnSpc>
              <a:spcBef>
                <a:spcPts val="0"/>
              </a:spcBef>
              <a:spcAft>
                <a:spcPts val="0"/>
              </a:spcAft>
              <a:buSzPts val="1400"/>
              <a:buNone/>
            </a:pPr>
            <a:r>
              <a:rPr lang="en" dirty="0"/>
              <a:t>St Peters – boat in foyer – indigenous children in it with St Peter</a:t>
            </a:r>
          </a:p>
          <a:p>
            <a:pPr marL="0" lvl="0" indent="0" algn="l" rtl="0">
              <a:lnSpc>
                <a:spcPct val="125000"/>
              </a:lnSpc>
              <a:spcBef>
                <a:spcPts val="0"/>
              </a:spcBef>
              <a:spcAft>
                <a:spcPts val="0"/>
              </a:spcAft>
              <a:buSzPts val="1400"/>
              <a:buNone/>
            </a:pPr>
            <a:r>
              <a:rPr lang="en" dirty="0"/>
              <a:t>HR Heathcote – plan to have outdoor learning spaces linked a la rosary beads</a:t>
            </a:r>
          </a:p>
          <a:p>
            <a:pPr marL="0" lvl="0" indent="0" algn="l" rtl="0">
              <a:lnSpc>
                <a:spcPct val="125000"/>
              </a:lnSpc>
              <a:spcBef>
                <a:spcPts val="0"/>
              </a:spcBef>
              <a:spcAft>
                <a:spcPts val="0"/>
              </a:spcAft>
              <a:buSzPts val="1400"/>
              <a:buNone/>
            </a:pPr>
            <a:r>
              <a:rPr lang="en" dirty="0"/>
              <a:t>Marist – students rewrote Magnificat for contemporary context; Marcellin’s seat</a:t>
            </a:r>
          </a:p>
          <a:p>
            <a:pPr marL="0" lvl="0" indent="0" algn="l" rtl="0">
              <a:lnSpc>
                <a:spcPct val="125000"/>
              </a:lnSpc>
              <a:spcBef>
                <a:spcPts val="0"/>
              </a:spcBef>
              <a:spcAft>
                <a:spcPts val="0"/>
              </a:spcAft>
              <a:buSzPts val="1400"/>
              <a:buNone/>
            </a:pPr>
            <a:r>
              <a:rPr lang="en" dirty="0"/>
              <a:t>St Francis of the Fields – Easter liturgy – stations of the cross </a:t>
            </a:r>
            <a:r>
              <a:rPr lang="en" dirty="0" err="1"/>
              <a:t>recontextualised</a:t>
            </a:r>
            <a:endParaRPr dirty="0"/>
          </a:p>
        </p:txBody>
      </p:sp>
      <p:sp>
        <p:nvSpPr>
          <p:cNvPr id="184" name="Google Shape;18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97082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endParaRPr dirty="0"/>
          </a:p>
        </p:txBody>
      </p:sp>
      <p:sp>
        <p:nvSpPr>
          <p:cNvPr id="184" name="Google Shape;18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5346177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r>
              <a:rPr lang="en-US" dirty="0"/>
              <a:t>Collaborative planning very important in developing theology of individuals and team</a:t>
            </a:r>
            <a:endParaRPr dirty="0"/>
          </a:p>
        </p:txBody>
      </p:sp>
      <p:sp>
        <p:nvSpPr>
          <p:cNvPr id="184" name="Google Shape;18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1214402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endParaRPr dirty="0"/>
          </a:p>
        </p:txBody>
      </p:sp>
      <p:sp>
        <p:nvSpPr>
          <p:cNvPr id="184" name="Google Shape;18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530586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Dialogue has a particular meaning in this context. Current capacity of staff reducing due to both decreasing knowledge and confidence</a:t>
            </a:r>
            <a:endParaRPr dirty="0"/>
          </a:p>
        </p:txBody>
      </p:sp>
      <p:sp>
        <p:nvSpPr>
          <p:cNvPr id="209" name="Google Shape;209;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29: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03" name="Google Shape;203;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29: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In a dialogical classroom learners (including the adults at times) can voice their thinking / opinions / perspectives and be heard</a:t>
            </a:r>
          </a:p>
          <a:p>
            <a:pPr marL="0" lvl="0" indent="0" algn="l" rtl="0">
              <a:lnSpc>
                <a:spcPct val="100000"/>
              </a:lnSpc>
              <a:spcBef>
                <a:spcPts val="0"/>
              </a:spcBef>
              <a:spcAft>
                <a:spcPts val="0"/>
              </a:spcAft>
              <a:buSzPts val="1100"/>
              <a:buNone/>
            </a:pPr>
            <a:r>
              <a:rPr lang="en-US" dirty="0"/>
              <a:t>Dialogue – acceptance of a wide range of worldviews – must be life-giving</a:t>
            </a:r>
            <a:endParaRPr dirty="0"/>
          </a:p>
        </p:txBody>
      </p:sp>
      <p:sp>
        <p:nvSpPr>
          <p:cNvPr id="203" name="Google Shape;203;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83923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2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25000"/>
              </a:lnSpc>
              <a:spcBef>
                <a:spcPts val="0"/>
              </a:spcBef>
              <a:spcAft>
                <a:spcPts val="0"/>
              </a:spcAft>
              <a:buClr>
                <a:srgbClr val="000000"/>
              </a:buClr>
              <a:buSzPts val="1400"/>
              <a:buFont typeface="Arial"/>
              <a:buNone/>
              <a:tabLst/>
              <a:defRPr/>
            </a:pPr>
            <a:r>
              <a:rPr lang="en-US" sz="1100" b="0" i="0" u="none" strike="noStrike" cap="none" dirty="0">
                <a:solidFill>
                  <a:srgbClr val="1E4E79"/>
                </a:solidFill>
                <a:latin typeface="Arial"/>
                <a:ea typeface="Arial"/>
                <a:cs typeface="Arial"/>
                <a:sym typeface="Arial"/>
              </a:rPr>
              <a:t>Receptivity and openness to what is different are prerequisites to re-profile Catholic faith in the midst of a </a:t>
            </a:r>
            <a:r>
              <a:rPr lang="en-US" sz="1100" b="0" i="0" u="none" strike="noStrike" cap="none" dirty="0" err="1">
                <a:solidFill>
                  <a:srgbClr val="1E4E79"/>
                </a:solidFill>
                <a:latin typeface="Arial"/>
                <a:ea typeface="Arial"/>
                <a:cs typeface="Arial"/>
                <a:sym typeface="Arial"/>
              </a:rPr>
              <a:t>pluralising</a:t>
            </a:r>
            <a:r>
              <a:rPr lang="en-US" sz="1100" b="0" i="0" u="none" strike="noStrike" cap="none" dirty="0">
                <a:solidFill>
                  <a:srgbClr val="1E4E79"/>
                </a:solidFill>
                <a:latin typeface="Arial"/>
                <a:ea typeface="Arial"/>
                <a:cs typeface="Arial"/>
                <a:sym typeface="Arial"/>
              </a:rPr>
              <a:t> culture (</a:t>
            </a:r>
            <a:r>
              <a:rPr lang="en-US" sz="1100" b="0" i="1" u="none" strike="noStrike" cap="none" dirty="0" err="1">
                <a:solidFill>
                  <a:srgbClr val="1E4E79"/>
                </a:solidFill>
                <a:latin typeface="Arial"/>
                <a:ea typeface="Arial"/>
                <a:cs typeface="Arial"/>
                <a:sym typeface="Arial"/>
              </a:rPr>
              <a:t>Recontextualisation</a:t>
            </a:r>
            <a:r>
              <a:rPr lang="en-US" sz="1100" b="0" i="0" u="none" strike="noStrike" cap="none" dirty="0">
                <a:solidFill>
                  <a:srgbClr val="1E4E79"/>
                </a:solidFill>
                <a:latin typeface="Arial"/>
                <a:ea typeface="Arial"/>
                <a:cs typeface="Arial"/>
                <a:sym typeface="Arial"/>
              </a:rPr>
              <a:t>), </a:t>
            </a:r>
            <a:r>
              <a:rPr lang="en-US" sz="1100" b="0" i="0" u="none" strike="noStrike" cap="none" dirty="0" err="1">
                <a:solidFill>
                  <a:srgbClr val="1E4E79"/>
                </a:solidFill>
                <a:latin typeface="Arial"/>
                <a:ea typeface="Arial"/>
                <a:cs typeface="Arial"/>
                <a:sym typeface="Arial"/>
              </a:rPr>
              <a:t>ie</a:t>
            </a:r>
            <a:r>
              <a:rPr lang="en-US" sz="1100" b="0" i="0" u="none" strike="noStrike" cap="none" dirty="0">
                <a:solidFill>
                  <a:srgbClr val="1E4E79"/>
                </a:solidFill>
                <a:latin typeface="Arial"/>
                <a:ea typeface="Arial"/>
                <a:cs typeface="Arial"/>
                <a:sym typeface="Arial"/>
              </a:rPr>
              <a:t> Dialogue leads to </a:t>
            </a:r>
            <a:r>
              <a:rPr lang="en-US" sz="1100" b="0" i="0" u="none" strike="noStrike" cap="none" dirty="0" err="1">
                <a:solidFill>
                  <a:srgbClr val="1E4E79"/>
                </a:solidFill>
                <a:latin typeface="Arial"/>
                <a:ea typeface="Arial"/>
                <a:cs typeface="Arial"/>
                <a:sym typeface="Arial"/>
              </a:rPr>
              <a:t>Recontextualisation</a:t>
            </a:r>
            <a:r>
              <a:rPr lang="en-US" sz="1100" b="0" i="0" u="none" strike="noStrike" cap="none" dirty="0">
                <a:solidFill>
                  <a:srgbClr val="1E4E79"/>
                </a:solidFill>
                <a:latin typeface="Arial"/>
                <a:ea typeface="Arial"/>
                <a:cs typeface="Arial"/>
                <a:sym typeface="Arial"/>
              </a:rPr>
              <a:t>.</a:t>
            </a:r>
            <a:endParaRPr lang="en-US" sz="800" b="0" i="0" u="none" strike="noStrike" cap="none" dirty="0">
              <a:solidFill>
                <a:srgbClr val="000000"/>
              </a:solidFill>
              <a:latin typeface="Arial"/>
              <a:ea typeface="Arial"/>
              <a:cs typeface="Arial"/>
              <a:sym typeface="Arial"/>
            </a:endParaRPr>
          </a:p>
          <a:p>
            <a:pPr marL="0" lvl="0" indent="0" algn="l" rtl="0">
              <a:lnSpc>
                <a:spcPct val="125000"/>
              </a:lnSpc>
              <a:spcBef>
                <a:spcPts val="0"/>
              </a:spcBef>
              <a:spcAft>
                <a:spcPts val="0"/>
              </a:spcAft>
              <a:buSzPts val="1400"/>
              <a:buNone/>
            </a:pPr>
            <a:endParaRPr dirty="0"/>
          </a:p>
        </p:txBody>
      </p:sp>
      <p:sp>
        <p:nvSpPr>
          <p:cNvPr id="190" name="Google Shape;190;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r>
              <a:rPr lang="en"/>
              <a:t>Lee</a:t>
            </a:r>
            <a:endParaRPr/>
          </a:p>
        </p:txBody>
      </p:sp>
      <p:sp>
        <p:nvSpPr>
          <p:cNvPr id="184" name="Google Shape;18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6244724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r>
              <a:rPr lang="en" sz="1200" dirty="0"/>
              <a:t>Given our context (</a:t>
            </a:r>
            <a:r>
              <a:rPr lang="en" sz="1200" dirty="0" err="1"/>
              <a:t>seculari</a:t>
            </a:r>
            <a:r>
              <a:rPr lang="en-US" sz="1200" dirty="0"/>
              <a:t>z</a:t>
            </a:r>
            <a:r>
              <a:rPr lang="en" sz="1200" dirty="0" err="1"/>
              <a:t>ing</a:t>
            </a:r>
            <a:r>
              <a:rPr lang="en" sz="1200" dirty="0"/>
              <a:t> </a:t>
            </a:r>
            <a:r>
              <a:rPr lang="en" sz="1200" dirty="0" err="1"/>
              <a:t>etc</a:t>
            </a:r>
            <a:r>
              <a:rPr lang="en" sz="1200" dirty="0"/>
              <a:t>), the ECSI surveys provide us with data to use in our strategic planning and every aspect of our Catholic Identity</a:t>
            </a:r>
          </a:p>
          <a:p>
            <a:pPr marL="0" lvl="0" indent="0" algn="l" rtl="0">
              <a:lnSpc>
                <a:spcPct val="125000"/>
              </a:lnSpc>
              <a:spcBef>
                <a:spcPts val="0"/>
              </a:spcBef>
              <a:spcAft>
                <a:spcPts val="0"/>
              </a:spcAft>
              <a:buSzPts val="1400"/>
              <a:buNone/>
            </a:pPr>
            <a:r>
              <a:rPr lang="en" sz="1200" dirty="0"/>
              <a:t>ECSI, supported by the KU Leuven research, advocates the development of Catholic schools that work to facilitate the  growth and identity formation of all members of the school community. What do we stand for? What do we believe? How do we shape our lives? How can the Catholic tradition, which has inspired and motivated generations before us, do the same today? </a:t>
            </a:r>
            <a:endParaRPr sz="1200" dirty="0"/>
          </a:p>
          <a:p>
            <a:pPr marL="0" lvl="0" indent="0" algn="l" rtl="0">
              <a:lnSpc>
                <a:spcPct val="125000"/>
              </a:lnSpc>
              <a:spcBef>
                <a:spcPts val="0"/>
              </a:spcBef>
              <a:spcAft>
                <a:spcPts val="0"/>
              </a:spcAft>
              <a:buSzPts val="1400"/>
              <a:buNone/>
            </a:pPr>
            <a:r>
              <a:rPr lang="en" sz="1200" dirty="0"/>
              <a:t>The growth and identity formation process in a Catholic school today is enabled by the development of </a:t>
            </a:r>
            <a:r>
              <a:rPr lang="en" sz="1200" dirty="0">
                <a:latin typeface="Avenir"/>
                <a:ea typeface="Avenir"/>
                <a:cs typeface="Avenir"/>
                <a:sym typeface="Avenir"/>
              </a:rPr>
              <a:t>post-critical belief</a:t>
            </a:r>
            <a:r>
              <a:rPr lang="en" sz="1200" dirty="0"/>
              <a:t>, and happens through the presentation of a </a:t>
            </a:r>
            <a:r>
              <a:rPr lang="en" sz="1200" dirty="0" err="1">
                <a:latin typeface="Avenir"/>
                <a:ea typeface="Avenir"/>
                <a:cs typeface="Avenir"/>
                <a:sym typeface="Avenir"/>
              </a:rPr>
              <a:t>recontextualised</a:t>
            </a:r>
            <a:r>
              <a:rPr lang="en" sz="1200" dirty="0"/>
              <a:t> Catholic heritage in </a:t>
            </a:r>
            <a:r>
              <a:rPr lang="en" sz="1200" dirty="0">
                <a:latin typeface="Avenir"/>
                <a:ea typeface="Avenir"/>
                <a:cs typeface="Avenir"/>
                <a:sym typeface="Avenir"/>
              </a:rPr>
              <a:t>dialogue</a:t>
            </a:r>
            <a:r>
              <a:rPr lang="en" sz="1200" dirty="0"/>
              <a:t> with otherness in a </a:t>
            </a:r>
            <a:r>
              <a:rPr lang="en" sz="1200" dirty="0" err="1"/>
              <a:t>pluralising</a:t>
            </a:r>
            <a:r>
              <a:rPr lang="en" sz="1200" dirty="0"/>
              <a:t> context. </a:t>
            </a:r>
            <a:endParaRPr sz="1200" dirty="0"/>
          </a:p>
          <a:p>
            <a:pPr marL="0" lvl="0" indent="0" algn="l" rtl="0">
              <a:lnSpc>
                <a:spcPct val="125000"/>
              </a:lnSpc>
              <a:spcBef>
                <a:spcPts val="0"/>
              </a:spcBef>
              <a:spcAft>
                <a:spcPts val="0"/>
              </a:spcAft>
              <a:buSzPts val="1400"/>
              <a:buNone/>
            </a:pPr>
            <a:endParaRPr sz="1200" dirty="0"/>
          </a:p>
        </p:txBody>
      </p:sp>
      <p:sp>
        <p:nvSpPr>
          <p:cNvPr id="155" name="Google Shape;15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32: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Lee</a:t>
            </a:r>
            <a:endParaRPr/>
          </a:p>
        </p:txBody>
      </p:sp>
      <p:sp>
        <p:nvSpPr>
          <p:cNvPr id="222" name="Google Shape;222;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ba1917e9f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ba1917e9f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1119b41f2b6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35" name="Google Shape;335;g1119b41f2b6_0_2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228600" marR="0" lvl="0" indent="0" algn="l" rtl="0">
              <a:lnSpc>
                <a:spcPct val="125000"/>
              </a:lnSpc>
              <a:spcBef>
                <a:spcPts val="0"/>
              </a:spcBef>
              <a:spcAft>
                <a:spcPts val="0"/>
              </a:spcAft>
              <a:buSzPts val="1400"/>
              <a:buNone/>
            </a:pPr>
            <a:r>
              <a:rPr lang="en-US" dirty="0"/>
              <a:t>Strategies to engage parents (very difficult – many schools have chosen not to bother):</a:t>
            </a:r>
          </a:p>
          <a:p>
            <a:pPr marL="400050" marR="0" lvl="0" indent="-171450" algn="l" rtl="0">
              <a:lnSpc>
                <a:spcPct val="125000"/>
              </a:lnSpc>
              <a:spcBef>
                <a:spcPts val="0"/>
              </a:spcBef>
              <a:spcAft>
                <a:spcPts val="0"/>
              </a:spcAft>
              <a:buSzPts val="1400"/>
              <a:buFontTx/>
              <a:buChar char="-"/>
            </a:pPr>
            <a:r>
              <a:rPr lang="en-US" dirty="0"/>
              <a:t>Maintain an encouraging presence in school foyer during survey period</a:t>
            </a:r>
          </a:p>
          <a:p>
            <a:pPr marL="400050" marR="0" lvl="0" indent="-171450" algn="l" rtl="0">
              <a:lnSpc>
                <a:spcPct val="125000"/>
              </a:lnSpc>
              <a:spcBef>
                <a:spcPts val="0"/>
              </a:spcBef>
              <a:spcAft>
                <a:spcPts val="0"/>
              </a:spcAft>
              <a:buSzPts val="1400"/>
              <a:buFontTx/>
              <a:buChar char="-"/>
            </a:pPr>
            <a:r>
              <a:rPr lang="en-US" dirty="0"/>
              <a:t>Open a computer room (</a:t>
            </a:r>
            <a:r>
              <a:rPr lang="en-US" dirty="0" err="1"/>
              <a:t>eg</a:t>
            </a:r>
            <a:r>
              <a:rPr lang="en-US" dirty="0"/>
              <a:t> library)</a:t>
            </a:r>
          </a:p>
          <a:p>
            <a:pPr marL="400050" marR="0" lvl="0" indent="-171450" algn="l" rtl="0">
              <a:lnSpc>
                <a:spcPct val="125000"/>
              </a:lnSpc>
              <a:spcBef>
                <a:spcPts val="0"/>
              </a:spcBef>
              <a:spcAft>
                <a:spcPts val="0"/>
              </a:spcAft>
              <a:buSzPts val="1400"/>
              <a:buFontTx/>
              <a:buChar char="-"/>
            </a:pPr>
            <a:r>
              <a:rPr lang="en-US" dirty="0"/>
              <a:t>Raffle with prize/s</a:t>
            </a:r>
          </a:p>
          <a:p>
            <a:pPr marL="400050" marR="0" lvl="0" indent="-171450" algn="l" rtl="0">
              <a:lnSpc>
                <a:spcPct val="125000"/>
              </a:lnSpc>
              <a:spcBef>
                <a:spcPts val="0"/>
              </a:spcBef>
              <a:spcAft>
                <a:spcPts val="0"/>
              </a:spcAft>
              <a:buSzPts val="1400"/>
              <a:buFontTx/>
              <a:buChar char="-"/>
            </a:pPr>
            <a:r>
              <a:rPr lang="en-US" dirty="0"/>
              <a:t>Morning tea and support to complete survey</a:t>
            </a:r>
          </a:p>
        </p:txBody>
      </p:sp>
    </p:spTree>
    <p:extLst>
      <p:ext uri="{BB962C8B-B14F-4D97-AF65-F5344CB8AC3E}">
        <p14:creationId xmlns:p14="http://schemas.microsoft.com/office/powerpoint/2010/main" val="37799218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33: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28" name="Google Shape;228;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34: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34" name="Google Shape;234;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119b41f2b6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1119b41f2b6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35: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Best strategy to engage teachers is to use a staff meeting</a:t>
            </a:r>
            <a:endParaRPr dirty="0"/>
          </a:p>
        </p:txBody>
      </p:sp>
      <p:sp>
        <p:nvSpPr>
          <p:cNvPr id="240" name="Google Shape;240;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1119b41f2b6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35" name="Google Shape;335;g1119b41f2b6_0_2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228600" marR="0" lvl="0" indent="0" algn="l" rtl="0">
              <a:lnSpc>
                <a:spcPct val="125000"/>
              </a:lnSpc>
              <a:spcBef>
                <a:spcPts val="0"/>
              </a:spcBef>
              <a:spcAft>
                <a:spcPts val="0"/>
              </a:spcAft>
              <a:buSzPts val="1400"/>
              <a:buNone/>
            </a:pPr>
            <a:endParaRPr/>
          </a:p>
        </p:txBody>
      </p:sp>
    </p:spTree>
    <p:extLst>
      <p:ext uri="{BB962C8B-B14F-4D97-AF65-F5344CB8AC3E}">
        <p14:creationId xmlns:p14="http://schemas.microsoft.com/office/powerpoint/2010/main" val="16663828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1119b41f2b6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35" name="Google Shape;335;g1119b41f2b6_0_2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228600" marR="0" lvl="0" indent="0" algn="l" rtl="0">
              <a:lnSpc>
                <a:spcPct val="125000"/>
              </a:lnSpc>
              <a:spcBef>
                <a:spcPts val="0"/>
              </a:spcBef>
              <a:spcAft>
                <a:spcPts val="0"/>
              </a:spcAft>
              <a:buSzPts val="1400"/>
              <a:buNone/>
            </a:pPr>
            <a:endParaRPr/>
          </a:p>
        </p:txBody>
      </p:sp>
    </p:spTree>
    <p:extLst>
      <p:ext uri="{BB962C8B-B14F-4D97-AF65-F5344CB8AC3E}">
        <p14:creationId xmlns:p14="http://schemas.microsoft.com/office/powerpoint/2010/main" val="32674155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46" name="Google Shape;246;p3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25000"/>
              </a:lnSpc>
              <a:spcBef>
                <a:spcPts val="0"/>
              </a:spcBef>
              <a:spcAft>
                <a:spcPts val="0"/>
              </a:spcAft>
              <a:buSzPts val="1400"/>
              <a:buNone/>
            </a:pPr>
            <a:endParaRPr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119b41f2b6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1119b41f2b6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2882074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119b41f2b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1119b41f2b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119b41f2b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1119b41f2b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192056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119b41f2b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1119b41f2b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Text dense – only need to read top half of each page; some students will only need to read images and/or bold/ </a:t>
            </a:r>
            <a:r>
              <a:rPr lang="en-US" dirty="0" err="1"/>
              <a:t>colourful</a:t>
            </a:r>
            <a:r>
              <a:rPr lang="en-US" dirty="0"/>
              <a:t> words</a:t>
            </a:r>
            <a:endParaRPr dirty="0"/>
          </a:p>
        </p:txBody>
      </p:sp>
    </p:spTree>
    <p:extLst>
      <p:ext uri="{BB962C8B-B14F-4D97-AF65-F5344CB8AC3E}">
        <p14:creationId xmlns:p14="http://schemas.microsoft.com/office/powerpoint/2010/main" val="3772133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4770825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119b41f2b6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119b41f2b6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119b41f2b6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119b41f2b6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659027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46" name="Google Shape;246;p3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25000"/>
              </a:lnSpc>
              <a:spcBef>
                <a:spcPts val="0"/>
              </a:spcBef>
              <a:spcAft>
                <a:spcPts val="0"/>
              </a:spcAft>
              <a:buClr>
                <a:srgbClr val="000000"/>
              </a:buClr>
              <a:buSzPts val="1400"/>
              <a:buFont typeface="Arial"/>
              <a:buNone/>
              <a:tabLst/>
              <a:defRPr/>
            </a:pPr>
            <a:r>
              <a:rPr lang="en-US" sz="2400" dirty="0"/>
              <a:t>Essential that every survey goer screenshot / photograph / write down their user ID and password to re-enter survey</a:t>
            </a:r>
          </a:p>
          <a:p>
            <a:pPr marL="0" lvl="0" indent="0" algn="l" rtl="0">
              <a:lnSpc>
                <a:spcPct val="125000"/>
              </a:lnSpc>
              <a:spcBef>
                <a:spcPts val="0"/>
              </a:spcBef>
              <a:spcAft>
                <a:spcPts val="0"/>
              </a:spcAft>
              <a:buSzPts val="1400"/>
              <a:buNone/>
            </a:pPr>
            <a:r>
              <a:rPr lang="en" sz="2400" dirty="0">
                <a:latin typeface="Avenir"/>
                <a:sym typeface="Avenir"/>
              </a:rPr>
              <a:t>Strategies to use with students – especially to avoid the drop off / incomplete surveys:</a:t>
            </a:r>
          </a:p>
          <a:p>
            <a:pPr marL="342900" lvl="0" indent="-342900" algn="l" rtl="0">
              <a:lnSpc>
                <a:spcPct val="125000"/>
              </a:lnSpc>
              <a:spcBef>
                <a:spcPts val="0"/>
              </a:spcBef>
              <a:spcAft>
                <a:spcPts val="0"/>
              </a:spcAft>
              <a:buSzPts val="1400"/>
              <a:buFontTx/>
              <a:buChar char="-"/>
            </a:pPr>
            <a:r>
              <a:rPr lang="en" sz="2400" dirty="0">
                <a:latin typeface="Avenir"/>
                <a:sym typeface="Avenir"/>
              </a:rPr>
              <a:t>Years 9-12 can complete in one long/double lesson (some may need finishing off time in next lesson)</a:t>
            </a:r>
          </a:p>
          <a:p>
            <a:pPr marL="171450" lvl="0" indent="-171450" algn="l" rtl="0">
              <a:lnSpc>
                <a:spcPct val="125000"/>
              </a:lnSpc>
              <a:spcBef>
                <a:spcPts val="0"/>
              </a:spcBef>
              <a:spcAft>
                <a:spcPts val="0"/>
              </a:spcAft>
              <a:buSzPts val="1400"/>
              <a:buFontTx/>
              <a:buChar char="-"/>
            </a:pPr>
            <a:r>
              <a:rPr lang="en" sz="2400" dirty="0">
                <a:latin typeface="Avenir"/>
                <a:sym typeface="Avenir"/>
              </a:rPr>
              <a:t>Years 5-8 should complete the survey in 2-4 shorter sessions</a:t>
            </a:r>
            <a:endParaRPr dirty="0"/>
          </a:p>
        </p:txBody>
      </p:sp>
    </p:spTree>
    <p:extLst>
      <p:ext uri="{BB962C8B-B14F-4D97-AF65-F5344CB8AC3E}">
        <p14:creationId xmlns:p14="http://schemas.microsoft.com/office/powerpoint/2010/main" val="381999046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20" name="Google Shape;320;p4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25000"/>
              </a:lnSpc>
              <a:spcBef>
                <a:spcPts val="0"/>
              </a:spcBef>
              <a:spcAft>
                <a:spcPts val="0"/>
              </a:spcAft>
              <a:buSzPts val="1400"/>
              <a:buNone/>
            </a:pPr>
            <a:r>
              <a:rPr lang="en-US" dirty="0"/>
              <a:t>Essential that every survey goer screenshot / photograph / write down their user ID and password to re-enter survey</a:t>
            </a:r>
            <a:endParaRPr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73" name="Google Shape;273;p3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25000"/>
              </a:lnSpc>
              <a:spcBef>
                <a:spcPts val="0"/>
              </a:spcBef>
              <a:spcAft>
                <a:spcPts val="0"/>
              </a:spcAft>
              <a:buSzPts val="1400"/>
              <a:buNone/>
            </a:pPr>
            <a:r>
              <a:rPr lang="en" dirty="0"/>
              <a:t>Try to complete before NAPLAN (March 19). Try to avoid last week of term. If needed extensions may be granted – contact David one week prior to end of term 1</a:t>
            </a:r>
            <a:endParaRPr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b903cebe4e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First Implemented in 2021</a:t>
            </a:r>
            <a:endParaRPr dirty="0"/>
          </a:p>
        </p:txBody>
      </p:sp>
      <p:sp>
        <p:nvSpPr>
          <p:cNvPr id="301" name="Google Shape;301;gb903cebe4e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ba1917e9f8_0_6: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endParaRPr dirty="0"/>
          </a:p>
        </p:txBody>
      </p:sp>
      <p:sp>
        <p:nvSpPr>
          <p:cNvPr id="314" name="Google Shape;314;gba1917e9f8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ba1917e9f8_0_6: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endParaRPr dirty="0"/>
          </a:p>
        </p:txBody>
      </p:sp>
      <p:sp>
        <p:nvSpPr>
          <p:cNvPr id="314" name="Google Shape;314;gba1917e9f8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1584019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40: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308" name="Google Shape;308;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1119b41f2b6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35" name="Google Shape;335;g1119b41f2b6_0_2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228600" marR="0" lvl="0" indent="0" algn="l" rtl="0">
              <a:lnSpc>
                <a:spcPct val="125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30541796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1119b41f2b6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79" name="Google Shape;279;g1119b41f2b6_0_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lvl="0" indent="-298450" algn="l" rtl="0">
              <a:spcBef>
                <a:spcPts val="2200"/>
              </a:spcBef>
              <a:spcAft>
                <a:spcPts val="0"/>
              </a:spcAft>
              <a:buClr>
                <a:schemeClr val="dk1"/>
              </a:buClr>
              <a:buSzPts val="1100"/>
              <a:buAutoNum type="arabicPeriod"/>
            </a:pPr>
            <a:r>
              <a:rPr lang="en" dirty="0">
                <a:solidFill>
                  <a:schemeClr val="dk1"/>
                </a:solidFill>
              </a:rPr>
              <a:t>ECSI website - to complete &amp; administer surveys</a:t>
            </a:r>
            <a:endParaRPr dirty="0">
              <a:solidFill>
                <a:schemeClr val="dk1"/>
              </a:solidFill>
            </a:endParaRPr>
          </a:p>
          <a:p>
            <a:pPr marL="457200" lvl="0" indent="-298450" algn="l" rtl="0">
              <a:spcBef>
                <a:spcPts val="0"/>
              </a:spcBef>
              <a:spcAft>
                <a:spcPts val="0"/>
              </a:spcAft>
              <a:buClr>
                <a:schemeClr val="dk1"/>
              </a:buClr>
              <a:buSzPts val="1100"/>
              <a:buAutoNum type="arabicPeriod"/>
            </a:pPr>
            <a:r>
              <a:rPr lang="en" dirty="0">
                <a:solidFill>
                  <a:schemeClr val="dk1"/>
                </a:solidFill>
              </a:rPr>
              <a:t>Completing the Surveys - instructions and letters</a:t>
            </a:r>
            <a:endParaRPr dirty="0">
              <a:solidFill>
                <a:schemeClr val="dk1"/>
              </a:solidFill>
            </a:endParaRPr>
          </a:p>
          <a:p>
            <a:pPr marL="457200" lvl="0" indent="-298450" algn="l" rtl="0">
              <a:spcBef>
                <a:spcPts val="0"/>
              </a:spcBef>
              <a:spcAft>
                <a:spcPts val="0"/>
              </a:spcAft>
              <a:buClr>
                <a:schemeClr val="dk1"/>
              </a:buClr>
              <a:buSzPts val="1100"/>
              <a:buAutoNum type="arabicPeriod"/>
            </a:pPr>
            <a:r>
              <a:rPr lang="en" dirty="0">
                <a:solidFill>
                  <a:schemeClr val="dk1"/>
                </a:solidFill>
              </a:rPr>
              <a:t>About the Scales - diagrams, videos &amp; summaries</a:t>
            </a:r>
            <a:endParaRPr dirty="0">
              <a:solidFill>
                <a:schemeClr val="dk1"/>
              </a:solidFill>
            </a:endParaRPr>
          </a:p>
          <a:p>
            <a:pPr marL="457200" lvl="0" indent="-298450" algn="l" rtl="0">
              <a:spcBef>
                <a:spcPts val="0"/>
              </a:spcBef>
              <a:spcAft>
                <a:spcPts val="0"/>
              </a:spcAft>
              <a:buClr>
                <a:schemeClr val="dk1"/>
              </a:buClr>
              <a:buSzPts val="1100"/>
              <a:buAutoNum type="arabicPeriod"/>
            </a:pPr>
            <a:r>
              <a:rPr lang="en" dirty="0">
                <a:solidFill>
                  <a:schemeClr val="dk1"/>
                </a:solidFill>
              </a:rPr>
              <a:t>For Leaders - ECSI Workbook &amp; Strategic planning report form</a:t>
            </a:r>
            <a:endParaRPr dirty="0">
              <a:solidFill>
                <a:schemeClr val="dk1"/>
              </a:solidFill>
            </a:endParaRPr>
          </a:p>
          <a:p>
            <a:pPr marL="457200" lvl="0" indent="-298450" algn="l" rtl="0">
              <a:spcBef>
                <a:spcPts val="0"/>
              </a:spcBef>
              <a:spcAft>
                <a:spcPts val="0"/>
              </a:spcAft>
              <a:buClr>
                <a:schemeClr val="dk1"/>
              </a:buClr>
              <a:buSzPts val="1100"/>
              <a:buAutoNum type="arabicPeriod"/>
            </a:pPr>
            <a:r>
              <a:rPr lang="en" dirty="0">
                <a:solidFill>
                  <a:schemeClr val="dk1"/>
                </a:solidFill>
              </a:rPr>
              <a:t>The ECSI Guide</a:t>
            </a:r>
            <a:endParaRPr dirty="0">
              <a:solidFill>
                <a:schemeClr val="dk1"/>
              </a:solidFill>
            </a:endParaRPr>
          </a:p>
          <a:p>
            <a:pPr marL="457200" lvl="0" indent="-298450" algn="l" rtl="0">
              <a:spcBef>
                <a:spcPts val="0"/>
              </a:spcBef>
              <a:spcAft>
                <a:spcPts val="0"/>
              </a:spcAft>
              <a:buClr>
                <a:schemeClr val="dk1"/>
              </a:buClr>
              <a:buSzPts val="1100"/>
              <a:buAutoNum type="arabicPeriod"/>
            </a:pPr>
            <a:r>
              <a:rPr lang="en" dirty="0">
                <a:solidFill>
                  <a:schemeClr val="dk1"/>
                </a:solidFill>
              </a:rPr>
              <a:t>For Educators - resources, e.g. re </a:t>
            </a:r>
            <a:r>
              <a:rPr lang="en" dirty="0" err="1">
                <a:solidFill>
                  <a:schemeClr val="dk1"/>
                </a:solidFill>
              </a:rPr>
              <a:t>recontextualisation</a:t>
            </a:r>
            <a:endParaRPr dirty="0">
              <a:solidFill>
                <a:schemeClr val="dk1"/>
              </a:solidFill>
            </a:endParaRPr>
          </a:p>
          <a:p>
            <a:pPr marL="457200" lvl="0" indent="-298450" algn="l" rtl="0">
              <a:spcBef>
                <a:spcPts val="0"/>
              </a:spcBef>
              <a:spcAft>
                <a:spcPts val="0"/>
              </a:spcAft>
              <a:buClr>
                <a:schemeClr val="dk1"/>
              </a:buClr>
              <a:buSzPts val="1100"/>
              <a:buAutoNum type="arabicPeriod"/>
            </a:pPr>
            <a:r>
              <a:rPr lang="en" dirty="0">
                <a:solidFill>
                  <a:schemeClr val="dk1"/>
                </a:solidFill>
              </a:rPr>
              <a:t>ECSI Resources - videos, articles &amp; presentations</a:t>
            </a:r>
            <a:endParaRPr dirty="0">
              <a:solidFill>
                <a:schemeClr val="dk1"/>
              </a:solidFill>
            </a:endParaRPr>
          </a:p>
          <a:p>
            <a:pPr marL="457200" lvl="0" indent="-298450" algn="l" rtl="0">
              <a:spcBef>
                <a:spcPts val="0"/>
              </a:spcBef>
              <a:spcAft>
                <a:spcPts val="0"/>
              </a:spcAft>
              <a:buClr>
                <a:schemeClr val="dk1"/>
              </a:buClr>
              <a:buSzPts val="1100"/>
              <a:buAutoNum type="arabicPeriod"/>
            </a:pPr>
            <a:r>
              <a:rPr lang="en" dirty="0">
                <a:solidFill>
                  <a:schemeClr val="dk1"/>
                </a:solidFill>
              </a:rPr>
              <a:t>Research - e.g. </a:t>
            </a:r>
            <a:r>
              <a:rPr lang="en" dirty="0" err="1">
                <a:solidFill>
                  <a:schemeClr val="dk1"/>
                </a:solidFill>
              </a:rPr>
              <a:t>Recontextualising</a:t>
            </a:r>
            <a:r>
              <a:rPr lang="en" dirty="0">
                <a:solidFill>
                  <a:schemeClr val="dk1"/>
                </a:solidFill>
              </a:rPr>
              <a:t> Pedagogies Project</a:t>
            </a:r>
            <a:endParaRPr dirty="0">
              <a:solidFill>
                <a:schemeClr val="dk1"/>
              </a:solidFill>
            </a:endParaRPr>
          </a:p>
          <a:p>
            <a:pPr marL="457200" lvl="0" indent="-298450" algn="l" rtl="0">
              <a:spcBef>
                <a:spcPts val="0"/>
              </a:spcBef>
              <a:spcAft>
                <a:spcPts val="0"/>
              </a:spcAft>
              <a:buClr>
                <a:schemeClr val="dk1"/>
              </a:buClr>
              <a:buSzPts val="1100"/>
              <a:buAutoNum type="arabicPeriod"/>
            </a:pPr>
            <a:r>
              <a:rPr lang="en" dirty="0">
                <a:solidFill>
                  <a:schemeClr val="dk1"/>
                </a:solidFill>
              </a:rPr>
              <a:t>SPES - parish engagement</a:t>
            </a:r>
            <a:endParaRPr dirty="0">
              <a:solidFill>
                <a:schemeClr val="dk1"/>
              </a:solidFill>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27" name="Google Shape;327;p4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228600" marR="0" lvl="0" indent="0" algn="l" rtl="0">
              <a:lnSpc>
                <a:spcPct val="125000"/>
              </a:lnSpc>
              <a:spcBef>
                <a:spcPts val="0"/>
              </a:spcBef>
              <a:spcAft>
                <a:spcPts val="0"/>
              </a:spcAft>
              <a:buSzPts val="1400"/>
              <a:buNone/>
            </a:pPr>
            <a:r>
              <a:rPr lang="en-US" dirty="0"/>
              <a:t>Good luck!</a:t>
            </a:r>
            <a:endParaRPr dirty="0"/>
          </a:p>
        </p:txBody>
      </p:sp>
    </p:spTree>
    <p:extLst>
      <p:ext uri="{BB962C8B-B14F-4D97-AF65-F5344CB8AC3E}">
        <p14:creationId xmlns:p14="http://schemas.microsoft.com/office/powerpoint/2010/main" val="3007066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173893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87586F1D-4CB6-614E-9EE8-B99ABE4600E1}"/>
              </a:ext>
            </a:extLst>
          </p:cNvPr>
          <p:cNvSpPr>
            <a:spLocks noGrp="1"/>
          </p:cNvSpPr>
          <p:nvPr>
            <p:ph type="body" idx="1"/>
          </p:nvPr>
        </p:nvSpPr>
        <p:spPr/>
        <p:txBody>
          <a:bodyPr/>
          <a:lstStyle/>
          <a:p>
            <a:pPr marL="158750" indent="0">
              <a:buNone/>
            </a:pPr>
            <a:r>
              <a:rPr lang="en-US" dirty="0"/>
              <a:t>Why ECSI?</a:t>
            </a:r>
          </a:p>
          <a:p>
            <a:pPr marL="158750" indent="0">
              <a:buNone/>
            </a:pPr>
            <a:r>
              <a:rPr lang="en-US" dirty="0"/>
              <a:t>- Provides a clear way to look at our Catholic Identity (CI)</a:t>
            </a:r>
          </a:p>
          <a:p>
            <a:pPr marL="457200" indent="-298450">
              <a:buFontTx/>
              <a:buChar char="-"/>
            </a:pPr>
            <a:r>
              <a:rPr lang="en-US" dirty="0"/>
              <a:t>shows how we can grow our Mission and our being open to that</a:t>
            </a:r>
          </a:p>
          <a:p>
            <a:pPr marL="457200" indent="-298450">
              <a:buFontTx/>
              <a:buChar char="-"/>
            </a:pPr>
            <a:r>
              <a:rPr lang="en-US" dirty="0"/>
              <a:t>Leads us in being authentic</a:t>
            </a:r>
          </a:p>
          <a:p>
            <a:pPr marL="457200" indent="-298450">
              <a:buFontTx/>
              <a:buChar cha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9"/>
        <p:cNvGrpSpPr/>
        <p:nvPr/>
      </p:nvGrpSpPr>
      <p:grpSpPr>
        <a:xfrm>
          <a:off x="0" y="0"/>
          <a:ext cx="0" cy="0"/>
          <a:chOff x="0" y="0"/>
          <a:chExt cx="0" cy="0"/>
        </a:xfrm>
      </p:grpSpPr>
      <p:pic>
        <p:nvPicPr>
          <p:cNvPr id="10" name="Google Shape;10;p59"/>
          <p:cNvPicPr preferRelativeResize="0"/>
          <p:nvPr/>
        </p:nvPicPr>
        <p:blipFill rotWithShape="1">
          <a:blip r:embed="rId2">
            <a:alphaModFix/>
          </a:blip>
          <a:srcRect r="298" b="17333"/>
          <a:stretch/>
        </p:blipFill>
        <p:spPr>
          <a:xfrm>
            <a:off x="-1" y="-2"/>
            <a:ext cx="9145506" cy="515252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
        <p:cNvGrpSpPr/>
        <p:nvPr/>
      </p:nvGrpSpPr>
      <p:grpSpPr>
        <a:xfrm>
          <a:off x="0" y="0"/>
          <a:ext cx="0" cy="0"/>
          <a:chOff x="0" y="0"/>
          <a:chExt cx="0" cy="0"/>
        </a:xfrm>
      </p:grpSpPr>
      <p:sp>
        <p:nvSpPr>
          <p:cNvPr id="44" name="Google Shape;44;p70"/>
          <p:cNvSpPr/>
          <p:nvPr/>
        </p:nvSpPr>
        <p:spPr>
          <a:xfrm>
            <a:off x="4572000" y="-125"/>
            <a:ext cx="4572070" cy="5143500"/>
          </a:xfrm>
          <a:prstGeom prst="rect">
            <a:avLst/>
          </a:prstGeom>
          <a:solidFill>
            <a:schemeClr val="lt2"/>
          </a:solidFill>
          <a:ln>
            <a:noFill/>
          </a:ln>
        </p:spPr>
        <p:txBody>
          <a:bodyPr spcFirstLastPara="1" wrap="square" lIns="93125" tIns="93125" rIns="93125" bIns="93125" anchor="ctr" anchorCtr="0">
            <a:noAutofit/>
          </a:bodyPr>
          <a:lstStyle/>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Arial"/>
              <a:ea typeface="Arial"/>
              <a:cs typeface="Arial"/>
              <a:sym typeface="Arial"/>
            </a:endParaRPr>
          </a:p>
        </p:txBody>
      </p:sp>
      <p:sp>
        <p:nvSpPr>
          <p:cNvPr id="45" name="Google Shape;45;p70"/>
          <p:cNvSpPr txBox="1">
            <a:spLocks noGrp="1"/>
          </p:cNvSpPr>
          <p:nvPr>
            <p:ph type="title"/>
          </p:nvPr>
        </p:nvSpPr>
        <p:spPr>
          <a:xfrm>
            <a:off x="265500" y="1233175"/>
            <a:ext cx="4045149" cy="1482363"/>
          </a:xfrm>
          <a:prstGeom prst="rect">
            <a:avLst/>
          </a:prstGeom>
          <a:noFill/>
          <a:ln>
            <a:noFill/>
          </a:ln>
        </p:spPr>
        <p:txBody>
          <a:bodyPr spcFirstLastPara="1" wrap="square" lIns="93125" tIns="93125" rIns="93125" bIns="93125" anchor="b" anchorCtr="0">
            <a:noAutofit/>
          </a:bodyPr>
          <a:lstStyle>
            <a:lvl1pPr lvl="0" algn="ctr">
              <a:lnSpc>
                <a:spcPct val="100000"/>
              </a:lnSpc>
              <a:spcBef>
                <a:spcPts val="0"/>
              </a:spcBef>
              <a:spcAft>
                <a:spcPts val="0"/>
              </a:spcAft>
              <a:buSzPts val="4300"/>
              <a:buNone/>
              <a:defRPr sz="4300"/>
            </a:lvl1pPr>
            <a:lvl2pPr lvl="1" algn="ctr">
              <a:lnSpc>
                <a:spcPct val="100000"/>
              </a:lnSpc>
              <a:spcBef>
                <a:spcPts val="0"/>
              </a:spcBef>
              <a:spcAft>
                <a:spcPts val="0"/>
              </a:spcAft>
              <a:buSzPts val="4300"/>
              <a:buNone/>
              <a:defRPr sz="4300"/>
            </a:lvl2pPr>
            <a:lvl3pPr lvl="2" algn="ctr">
              <a:lnSpc>
                <a:spcPct val="100000"/>
              </a:lnSpc>
              <a:spcBef>
                <a:spcPts val="0"/>
              </a:spcBef>
              <a:spcAft>
                <a:spcPts val="0"/>
              </a:spcAft>
              <a:buSzPts val="4300"/>
              <a:buNone/>
              <a:defRPr sz="4300"/>
            </a:lvl3pPr>
            <a:lvl4pPr lvl="3" algn="ctr">
              <a:lnSpc>
                <a:spcPct val="100000"/>
              </a:lnSpc>
              <a:spcBef>
                <a:spcPts val="0"/>
              </a:spcBef>
              <a:spcAft>
                <a:spcPts val="0"/>
              </a:spcAft>
              <a:buSzPts val="4300"/>
              <a:buNone/>
              <a:defRPr sz="4300"/>
            </a:lvl4pPr>
            <a:lvl5pPr lvl="4" algn="ctr">
              <a:lnSpc>
                <a:spcPct val="100000"/>
              </a:lnSpc>
              <a:spcBef>
                <a:spcPts val="0"/>
              </a:spcBef>
              <a:spcAft>
                <a:spcPts val="0"/>
              </a:spcAft>
              <a:buSzPts val="4300"/>
              <a:buNone/>
              <a:defRPr sz="4300"/>
            </a:lvl5pPr>
            <a:lvl6pPr lvl="5" algn="ctr">
              <a:lnSpc>
                <a:spcPct val="100000"/>
              </a:lnSpc>
              <a:spcBef>
                <a:spcPts val="0"/>
              </a:spcBef>
              <a:spcAft>
                <a:spcPts val="0"/>
              </a:spcAft>
              <a:buSzPts val="4300"/>
              <a:buNone/>
              <a:defRPr sz="4300"/>
            </a:lvl6pPr>
            <a:lvl7pPr lvl="6" algn="ctr">
              <a:lnSpc>
                <a:spcPct val="100000"/>
              </a:lnSpc>
              <a:spcBef>
                <a:spcPts val="0"/>
              </a:spcBef>
              <a:spcAft>
                <a:spcPts val="0"/>
              </a:spcAft>
              <a:buSzPts val="4300"/>
              <a:buNone/>
              <a:defRPr sz="4300"/>
            </a:lvl7pPr>
            <a:lvl8pPr lvl="7" algn="ctr">
              <a:lnSpc>
                <a:spcPct val="100000"/>
              </a:lnSpc>
              <a:spcBef>
                <a:spcPts val="0"/>
              </a:spcBef>
              <a:spcAft>
                <a:spcPts val="0"/>
              </a:spcAft>
              <a:buSzPts val="4300"/>
              <a:buNone/>
              <a:defRPr sz="4300"/>
            </a:lvl8pPr>
            <a:lvl9pPr lvl="8" algn="ctr">
              <a:lnSpc>
                <a:spcPct val="100000"/>
              </a:lnSpc>
              <a:spcBef>
                <a:spcPts val="0"/>
              </a:spcBef>
              <a:spcAft>
                <a:spcPts val="0"/>
              </a:spcAft>
              <a:buSzPts val="4300"/>
              <a:buNone/>
              <a:defRPr sz="4300"/>
            </a:lvl9pPr>
          </a:lstStyle>
          <a:p>
            <a:endParaRPr/>
          </a:p>
        </p:txBody>
      </p:sp>
      <p:sp>
        <p:nvSpPr>
          <p:cNvPr id="46" name="Google Shape;46;p70"/>
          <p:cNvSpPr txBox="1">
            <a:spLocks noGrp="1"/>
          </p:cNvSpPr>
          <p:nvPr>
            <p:ph type="subTitle" idx="1"/>
          </p:nvPr>
        </p:nvSpPr>
        <p:spPr>
          <a:xfrm>
            <a:off x="265500" y="2803075"/>
            <a:ext cx="4045149" cy="1235092"/>
          </a:xfrm>
          <a:prstGeom prst="rect">
            <a:avLst/>
          </a:prstGeom>
          <a:noFill/>
          <a:ln>
            <a:noFill/>
          </a:ln>
        </p:spPr>
        <p:txBody>
          <a:bodyPr spcFirstLastPara="1" wrap="square" lIns="93125" tIns="93125" rIns="93125" bIns="931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7" name="Google Shape;47;p70"/>
          <p:cNvSpPr txBox="1">
            <a:spLocks noGrp="1"/>
          </p:cNvSpPr>
          <p:nvPr>
            <p:ph type="body" idx="2"/>
          </p:nvPr>
        </p:nvSpPr>
        <p:spPr>
          <a:xfrm>
            <a:off x="4939500" y="724075"/>
            <a:ext cx="3836953" cy="3695150"/>
          </a:xfrm>
          <a:prstGeom prst="rect">
            <a:avLst/>
          </a:prstGeom>
          <a:noFill/>
          <a:ln>
            <a:noFill/>
          </a:ln>
        </p:spPr>
        <p:txBody>
          <a:bodyPr spcFirstLastPara="1" wrap="square" lIns="93125" tIns="93125" rIns="93125" bIns="931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8" name="Google Shape;48;p70"/>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71"/>
          <p:cNvSpPr txBox="1">
            <a:spLocks noGrp="1"/>
          </p:cNvSpPr>
          <p:nvPr>
            <p:ph type="body" idx="1"/>
          </p:nvPr>
        </p:nvSpPr>
        <p:spPr>
          <a:xfrm>
            <a:off x="311700" y="4230575"/>
            <a:ext cx="5998851" cy="605127"/>
          </a:xfrm>
          <a:prstGeom prst="rect">
            <a:avLst/>
          </a:prstGeom>
          <a:noFill/>
          <a:ln>
            <a:noFill/>
          </a:ln>
        </p:spPr>
        <p:txBody>
          <a:bodyPr spcFirstLastPara="1" wrap="square" lIns="93125" tIns="93125" rIns="93125" bIns="931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51" name="Google Shape;51;p71"/>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72"/>
          <p:cNvSpPr txBox="1">
            <a:spLocks noGrp="1"/>
          </p:cNvSpPr>
          <p:nvPr>
            <p:ph type="title" hasCustomPrompt="1"/>
          </p:nvPr>
        </p:nvSpPr>
        <p:spPr>
          <a:xfrm>
            <a:off x="311700" y="1106125"/>
            <a:ext cx="8520610" cy="1963459"/>
          </a:xfrm>
          <a:prstGeom prst="rect">
            <a:avLst/>
          </a:prstGeom>
          <a:noFill/>
          <a:ln>
            <a:noFill/>
          </a:ln>
        </p:spPr>
        <p:txBody>
          <a:bodyPr spcFirstLastPara="1" wrap="square" lIns="93125" tIns="93125" rIns="93125" bIns="93125" anchor="b" anchorCtr="0">
            <a:noAutofit/>
          </a:bodyPr>
          <a:lstStyle>
            <a:lvl1pPr lvl="0" algn="ctr">
              <a:lnSpc>
                <a:spcPct val="100000"/>
              </a:lnSpc>
              <a:spcBef>
                <a:spcPts val="0"/>
              </a:spcBef>
              <a:spcAft>
                <a:spcPts val="0"/>
              </a:spcAft>
              <a:buSzPts val="12200"/>
              <a:buNone/>
              <a:defRPr sz="12200"/>
            </a:lvl1pPr>
            <a:lvl2pPr lvl="1" algn="ctr">
              <a:lnSpc>
                <a:spcPct val="100000"/>
              </a:lnSpc>
              <a:spcBef>
                <a:spcPts val="0"/>
              </a:spcBef>
              <a:spcAft>
                <a:spcPts val="0"/>
              </a:spcAft>
              <a:buSzPts val="12200"/>
              <a:buNone/>
              <a:defRPr sz="12200"/>
            </a:lvl2pPr>
            <a:lvl3pPr lvl="2" algn="ctr">
              <a:lnSpc>
                <a:spcPct val="100000"/>
              </a:lnSpc>
              <a:spcBef>
                <a:spcPts val="0"/>
              </a:spcBef>
              <a:spcAft>
                <a:spcPts val="0"/>
              </a:spcAft>
              <a:buSzPts val="12200"/>
              <a:buNone/>
              <a:defRPr sz="12200"/>
            </a:lvl3pPr>
            <a:lvl4pPr lvl="3" algn="ctr">
              <a:lnSpc>
                <a:spcPct val="100000"/>
              </a:lnSpc>
              <a:spcBef>
                <a:spcPts val="0"/>
              </a:spcBef>
              <a:spcAft>
                <a:spcPts val="0"/>
              </a:spcAft>
              <a:buSzPts val="12200"/>
              <a:buNone/>
              <a:defRPr sz="12200"/>
            </a:lvl4pPr>
            <a:lvl5pPr lvl="4" algn="ctr">
              <a:lnSpc>
                <a:spcPct val="100000"/>
              </a:lnSpc>
              <a:spcBef>
                <a:spcPts val="0"/>
              </a:spcBef>
              <a:spcAft>
                <a:spcPts val="0"/>
              </a:spcAft>
              <a:buSzPts val="12200"/>
              <a:buNone/>
              <a:defRPr sz="12200"/>
            </a:lvl5pPr>
            <a:lvl6pPr lvl="5" algn="ctr">
              <a:lnSpc>
                <a:spcPct val="100000"/>
              </a:lnSpc>
              <a:spcBef>
                <a:spcPts val="0"/>
              </a:spcBef>
              <a:spcAft>
                <a:spcPts val="0"/>
              </a:spcAft>
              <a:buSzPts val="12200"/>
              <a:buNone/>
              <a:defRPr sz="12200"/>
            </a:lvl6pPr>
            <a:lvl7pPr lvl="6" algn="ctr">
              <a:lnSpc>
                <a:spcPct val="100000"/>
              </a:lnSpc>
              <a:spcBef>
                <a:spcPts val="0"/>
              </a:spcBef>
              <a:spcAft>
                <a:spcPts val="0"/>
              </a:spcAft>
              <a:buSzPts val="12200"/>
              <a:buNone/>
              <a:defRPr sz="12200"/>
            </a:lvl7pPr>
            <a:lvl8pPr lvl="7" algn="ctr">
              <a:lnSpc>
                <a:spcPct val="100000"/>
              </a:lnSpc>
              <a:spcBef>
                <a:spcPts val="0"/>
              </a:spcBef>
              <a:spcAft>
                <a:spcPts val="0"/>
              </a:spcAft>
              <a:buSzPts val="12200"/>
              <a:buNone/>
              <a:defRPr sz="12200"/>
            </a:lvl8pPr>
            <a:lvl9pPr lvl="8" algn="ctr">
              <a:lnSpc>
                <a:spcPct val="100000"/>
              </a:lnSpc>
              <a:spcBef>
                <a:spcPts val="0"/>
              </a:spcBef>
              <a:spcAft>
                <a:spcPts val="0"/>
              </a:spcAft>
              <a:buSzPts val="12200"/>
              <a:buNone/>
              <a:defRPr sz="12200"/>
            </a:lvl9pPr>
          </a:lstStyle>
          <a:p>
            <a:r>
              <a:t>xx%</a:t>
            </a:r>
          </a:p>
        </p:txBody>
      </p:sp>
      <p:sp>
        <p:nvSpPr>
          <p:cNvPr id="54" name="Google Shape;54;p72"/>
          <p:cNvSpPr txBox="1">
            <a:spLocks noGrp="1"/>
          </p:cNvSpPr>
          <p:nvPr>
            <p:ph type="body" idx="1"/>
          </p:nvPr>
        </p:nvSpPr>
        <p:spPr>
          <a:xfrm>
            <a:off x="311700" y="3152225"/>
            <a:ext cx="8520610" cy="1300746"/>
          </a:xfrm>
          <a:prstGeom prst="rect">
            <a:avLst/>
          </a:prstGeom>
          <a:noFill/>
          <a:ln>
            <a:noFill/>
          </a:ln>
        </p:spPr>
        <p:txBody>
          <a:bodyPr spcFirstLastPara="1" wrap="square" lIns="93125" tIns="93125" rIns="93125" bIns="931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55" name="Google Shape;55;p72"/>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73"/>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fault - Blank">
  <p:cSld name="Default - Blank">
    <p:spTree>
      <p:nvGrpSpPr>
        <p:cNvPr id="1" name="Shape 13"/>
        <p:cNvGrpSpPr/>
        <p:nvPr/>
      </p:nvGrpSpPr>
      <p:grpSpPr>
        <a:xfrm>
          <a:off x="0" y="0"/>
          <a:ext cx="0" cy="0"/>
          <a:chOff x="0" y="0"/>
          <a:chExt cx="0" cy="0"/>
        </a:xfrm>
      </p:grpSpPr>
      <p:sp>
        <p:nvSpPr>
          <p:cNvPr id="14" name="Google Shape;14;p61"/>
          <p:cNvSpPr txBox="1">
            <a:spLocks noGrp="1"/>
          </p:cNvSpPr>
          <p:nvPr>
            <p:ph type="sldNum" idx="12"/>
          </p:nvPr>
        </p:nvSpPr>
        <p:spPr>
          <a:xfrm>
            <a:off x="8456841" y="4853657"/>
            <a:ext cx="229922" cy="184465"/>
          </a:xfrm>
          <a:prstGeom prst="rect">
            <a:avLst/>
          </a:prstGeom>
          <a:noFill/>
          <a:ln>
            <a:noFill/>
          </a:ln>
        </p:spPr>
        <p:txBody>
          <a:bodyPr spcFirstLastPara="1" wrap="square" lIns="34925" tIns="34925" rIns="34925" bIns="34925" anchor="ctr" anchorCtr="0">
            <a:noAutofit/>
          </a:bodyPr>
          <a:lstStyle>
            <a:lvl1pPr marL="0" marR="0" lvl="0" indent="0" algn="r">
              <a:lnSpc>
                <a:spcPct val="100000"/>
              </a:lnSpc>
              <a:spcBef>
                <a:spcPts val="0"/>
              </a:spcBef>
              <a:spcAft>
                <a:spcPts val="0"/>
              </a:spcAft>
              <a:buClr>
                <a:srgbClr val="9A9A9A"/>
              </a:buClr>
              <a:buSzPts val="1000"/>
              <a:buFont typeface="Calibri"/>
              <a:buNone/>
              <a:defRPr sz="1000" b="0" i="0" u="none" strike="noStrike" cap="none">
                <a:solidFill>
                  <a:srgbClr val="9A9A9A"/>
                </a:solidFill>
                <a:latin typeface="Calibri"/>
                <a:ea typeface="Calibri"/>
                <a:cs typeface="Calibri"/>
                <a:sym typeface="Calibri"/>
              </a:defRPr>
            </a:lvl1pPr>
            <a:lvl2pPr marL="0" marR="0" lvl="1" indent="0" algn="r">
              <a:lnSpc>
                <a:spcPct val="100000"/>
              </a:lnSpc>
              <a:spcBef>
                <a:spcPts val="0"/>
              </a:spcBef>
              <a:spcAft>
                <a:spcPts val="0"/>
              </a:spcAft>
              <a:buClr>
                <a:srgbClr val="9A9A9A"/>
              </a:buClr>
              <a:buSzPts val="1000"/>
              <a:buFont typeface="Calibri"/>
              <a:buNone/>
              <a:defRPr sz="1000" b="0" i="0" u="none" strike="noStrike" cap="none">
                <a:solidFill>
                  <a:srgbClr val="9A9A9A"/>
                </a:solidFill>
                <a:latin typeface="Calibri"/>
                <a:ea typeface="Calibri"/>
                <a:cs typeface="Calibri"/>
                <a:sym typeface="Calibri"/>
              </a:defRPr>
            </a:lvl2pPr>
            <a:lvl3pPr marL="0" marR="0" lvl="2" indent="0" algn="r">
              <a:lnSpc>
                <a:spcPct val="100000"/>
              </a:lnSpc>
              <a:spcBef>
                <a:spcPts val="0"/>
              </a:spcBef>
              <a:spcAft>
                <a:spcPts val="0"/>
              </a:spcAft>
              <a:buClr>
                <a:srgbClr val="9A9A9A"/>
              </a:buClr>
              <a:buSzPts val="1000"/>
              <a:buFont typeface="Calibri"/>
              <a:buNone/>
              <a:defRPr sz="1000" b="0" i="0" u="none" strike="noStrike" cap="none">
                <a:solidFill>
                  <a:srgbClr val="9A9A9A"/>
                </a:solidFill>
                <a:latin typeface="Calibri"/>
                <a:ea typeface="Calibri"/>
                <a:cs typeface="Calibri"/>
                <a:sym typeface="Calibri"/>
              </a:defRPr>
            </a:lvl3pPr>
            <a:lvl4pPr marL="0" marR="0" lvl="3" indent="0" algn="r">
              <a:lnSpc>
                <a:spcPct val="100000"/>
              </a:lnSpc>
              <a:spcBef>
                <a:spcPts val="0"/>
              </a:spcBef>
              <a:spcAft>
                <a:spcPts val="0"/>
              </a:spcAft>
              <a:buClr>
                <a:srgbClr val="9A9A9A"/>
              </a:buClr>
              <a:buSzPts val="1000"/>
              <a:buFont typeface="Calibri"/>
              <a:buNone/>
              <a:defRPr sz="1000" b="0" i="0" u="none" strike="noStrike" cap="none">
                <a:solidFill>
                  <a:srgbClr val="9A9A9A"/>
                </a:solidFill>
                <a:latin typeface="Calibri"/>
                <a:ea typeface="Calibri"/>
                <a:cs typeface="Calibri"/>
                <a:sym typeface="Calibri"/>
              </a:defRPr>
            </a:lvl4pPr>
            <a:lvl5pPr marL="0" marR="0" lvl="4" indent="0" algn="r">
              <a:lnSpc>
                <a:spcPct val="100000"/>
              </a:lnSpc>
              <a:spcBef>
                <a:spcPts val="0"/>
              </a:spcBef>
              <a:spcAft>
                <a:spcPts val="0"/>
              </a:spcAft>
              <a:buClr>
                <a:srgbClr val="9A9A9A"/>
              </a:buClr>
              <a:buSzPts val="1000"/>
              <a:buFont typeface="Calibri"/>
              <a:buNone/>
              <a:defRPr sz="1000" b="0" i="0" u="none" strike="noStrike" cap="none">
                <a:solidFill>
                  <a:srgbClr val="9A9A9A"/>
                </a:solidFill>
                <a:latin typeface="Calibri"/>
                <a:ea typeface="Calibri"/>
                <a:cs typeface="Calibri"/>
                <a:sym typeface="Calibri"/>
              </a:defRPr>
            </a:lvl5pPr>
            <a:lvl6pPr marL="0" marR="0" lvl="5" indent="0" algn="r">
              <a:lnSpc>
                <a:spcPct val="100000"/>
              </a:lnSpc>
              <a:spcBef>
                <a:spcPts val="0"/>
              </a:spcBef>
              <a:spcAft>
                <a:spcPts val="0"/>
              </a:spcAft>
              <a:buClr>
                <a:srgbClr val="9A9A9A"/>
              </a:buClr>
              <a:buSzPts val="1000"/>
              <a:buFont typeface="Calibri"/>
              <a:buNone/>
              <a:defRPr sz="1000" b="0" i="0" u="none" strike="noStrike" cap="none">
                <a:solidFill>
                  <a:srgbClr val="9A9A9A"/>
                </a:solidFill>
                <a:latin typeface="Calibri"/>
                <a:ea typeface="Calibri"/>
                <a:cs typeface="Calibri"/>
                <a:sym typeface="Calibri"/>
              </a:defRPr>
            </a:lvl6pPr>
            <a:lvl7pPr marL="0" marR="0" lvl="6" indent="0" algn="r">
              <a:lnSpc>
                <a:spcPct val="100000"/>
              </a:lnSpc>
              <a:spcBef>
                <a:spcPts val="0"/>
              </a:spcBef>
              <a:spcAft>
                <a:spcPts val="0"/>
              </a:spcAft>
              <a:buClr>
                <a:srgbClr val="9A9A9A"/>
              </a:buClr>
              <a:buSzPts val="1000"/>
              <a:buFont typeface="Calibri"/>
              <a:buNone/>
              <a:defRPr sz="1000" b="0" i="0" u="none" strike="noStrike" cap="none">
                <a:solidFill>
                  <a:srgbClr val="9A9A9A"/>
                </a:solidFill>
                <a:latin typeface="Calibri"/>
                <a:ea typeface="Calibri"/>
                <a:cs typeface="Calibri"/>
                <a:sym typeface="Calibri"/>
              </a:defRPr>
            </a:lvl7pPr>
            <a:lvl8pPr marL="0" marR="0" lvl="7" indent="0" algn="r">
              <a:lnSpc>
                <a:spcPct val="100000"/>
              </a:lnSpc>
              <a:spcBef>
                <a:spcPts val="0"/>
              </a:spcBef>
              <a:spcAft>
                <a:spcPts val="0"/>
              </a:spcAft>
              <a:buClr>
                <a:srgbClr val="9A9A9A"/>
              </a:buClr>
              <a:buSzPts val="1000"/>
              <a:buFont typeface="Calibri"/>
              <a:buNone/>
              <a:defRPr sz="1000" b="0" i="0" u="none" strike="noStrike" cap="none">
                <a:solidFill>
                  <a:srgbClr val="9A9A9A"/>
                </a:solidFill>
                <a:latin typeface="Calibri"/>
                <a:ea typeface="Calibri"/>
                <a:cs typeface="Calibri"/>
                <a:sym typeface="Calibri"/>
              </a:defRPr>
            </a:lvl8pPr>
            <a:lvl9pPr marL="0" marR="0" lvl="8" indent="0" algn="r">
              <a:lnSpc>
                <a:spcPct val="100000"/>
              </a:lnSpc>
              <a:spcBef>
                <a:spcPts val="0"/>
              </a:spcBef>
              <a:spcAft>
                <a:spcPts val="0"/>
              </a:spcAft>
              <a:buClr>
                <a:srgbClr val="9A9A9A"/>
              </a:buClr>
              <a:buSzPts val="1000"/>
              <a:buFont typeface="Calibri"/>
              <a:buNone/>
              <a:defRPr sz="1000" b="0" i="0" u="none" strike="noStrike" cap="none">
                <a:solidFill>
                  <a:srgbClr val="9A9A9A"/>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solidFill>
                <a:schemeClr val="dk2"/>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62"/>
          <p:cNvSpPr txBox="1">
            <a:spLocks noGrp="1"/>
          </p:cNvSpPr>
          <p:nvPr>
            <p:ph type="title"/>
          </p:nvPr>
        </p:nvSpPr>
        <p:spPr>
          <a:xfrm>
            <a:off x="311700" y="445025"/>
            <a:ext cx="8520610" cy="572695"/>
          </a:xfrm>
          <a:prstGeom prst="rect">
            <a:avLst/>
          </a:prstGeom>
          <a:noFill/>
          <a:ln>
            <a:noFill/>
          </a:ln>
        </p:spPr>
        <p:txBody>
          <a:bodyPr spcFirstLastPara="1" wrap="square" lIns="93125" tIns="93125" rIns="93125" bIns="931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7" name="Google Shape;17;p62"/>
          <p:cNvSpPr txBox="1">
            <a:spLocks noGrp="1"/>
          </p:cNvSpPr>
          <p:nvPr>
            <p:ph type="body" idx="1"/>
          </p:nvPr>
        </p:nvSpPr>
        <p:spPr>
          <a:xfrm>
            <a:off x="311700" y="1152475"/>
            <a:ext cx="8520610" cy="3416396"/>
          </a:xfrm>
          <a:prstGeom prst="rect">
            <a:avLst/>
          </a:prstGeom>
          <a:noFill/>
          <a:ln>
            <a:noFill/>
          </a:ln>
        </p:spPr>
        <p:txBody>
          <a:bodyPr spcFirstLastPara="1" wrap="square" lIns="93125" tIns="93125" rIns="93125" bIns="931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8" name="Google Shape;18;p62"/>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64"/>
          <p:cNvSpPr txBox="1">
            <a:spLocks noGrp="1"/>
          </p:cNvSpPr>
          <p:nvPr>
            <p:ph type="ctrTitle"/>
          </p:nvPr>
        </p:nvSpPr>
        <p:spPr>
          <a:xfrm>
            <a:off x="311709" y="744575"/>
            <a:ext cx="8520610" cy="2052527"/>
          </a:xfrm>
          <a:prstGeom prst="rect">
            <a:avLst/>
          </a:prstGeom>
          <a:noFill/>
          <a:ln>
            <a:noFill/>
          </a:ln>
        </p:spPr>
        <p:txBody>
          <a:bodyPr spcFirstLastPara="1" wrap="square" lIns="93125" tIns="93125" rIns="93125" bIns="93125" anchor="b" anchorCtr="0">
            <a:noAutofit/>
          </a:bodyPr>
          <a:lstStyle>
            <a:lvl1pPr lvl="0" algn="ctr">
              <a:lnSpc>
                <a:spcPct val="100000"/>
              </a:lnSpc>
              <a:spcBef>
                <a:spcPts val="0"/>
              </a:spcBef>
              <a:spcAft>
                <a:spcPts val="0"/>
              </a:spcAft>
              <a:buSzPts val="5300"/>
              <a:buNone/>
              <a:defRPr sz="5300"/>
            </a:lvl1pPr>
            <a:lvl2pPr lvl="1" algn="ctr">
              <a:lnSpc>
                <a:spcPct val="100000"/>
              </a:lnSpc>
              <a:spcBef>
                <a:spcPts val="0"/>
              </a:spcBef>
              <a:spcAft>
                <a:spcPts val="0"/>
              </a:spcAft>
              <a:buSzPts val="5300"/>
              <a:buNone/>
              <a:defRPr sz="5300"/>
            </a:lvl2pPr>
            <a:lvl3pPr lvl="2" algn="ctr">
              <a:lnSpc>
                <a:spcPct val="100000"/>
              </a:lnSpc>
              <a:spcBef>
                <a:spcPts val="0"/>
              </a:spcBef>
              <a:spcAft>
                <a:spcPts val="0"/>
              </a:spcAft>
              <a:buSzPts val="5300"/>
              <a:buNone/>
              <a:defRPr sz="5300"/>
            </a:lvl3pPr>
            <a:lvl4pPr lvl="3" algn="ctr">
              <a:lnSpc>
                <a:spcPct val="100000"/>
              </a:lnSpc>
              <a:spcBef>
                <a:spcPts val="0"/>
              </a:spcBef>
              <a:spcAft>
                <a:spcPts val="0"/>
              </a:spcAft>
              <a:buSzPts val="5300"/>
              <a:buNone/>
              <a:defRPr sz="5300"/>
            </a:lvl4pPr>
            <a:lvl5pPr lvl="4" algn="ctr">
              <a:lnSpc>
                <a:spcPct val="100000"/>
              </a:lnSpc>
              <a:spcBef>
                <a:spcPts val="0"/>
              </a:spcBef>
              <a:spcAft>
                <a:spcPts val="0"/>
              </a:spcAft>
              <a:buSzPts val="5300"/>
              <a:buNone/>
              <a:defRPr sz="5300"/>
            </a:lvl5pPr>
            <a:lvl6pPr lvl="5" algn="ctr">
              <a:lnSpc>
                <a:spcPct val="100000"/>
              </a:lnSpc>
              <a:spcBef>
                <a:spcPts val="0"/>
              </a:spcBef>
              <a:spcAft>
                <a:spcPts val="0"/>
              </a:spcAft>
              <a:buSzPts val="5300"/>
              <a:buNone/>
              <a:defRPr sz="5300"/>
            </a:lvl6pPr>
            <a:lvl7pPr lvl="6" algn="ctr">
              <a:lnSpc>
                <a:spcPct val="100000"/>
              </a:lnSpc>
              <a:spcBef>
                <a:spcPts val="0"/>
              </a:spcBef>
              <a:spcAft>
                <a:spcPts val="0"/>
              </a:spcAft>
              <a:buSzPts val="5300"/>
              <a:buNone/>
              <a:defRPr sz="5300"/>
            </a:lvl7pPr>
            <a:lvl8pPr lvl="7" algn="ctr">
              <a:lnSpc>
                <a:spcPct val="100000"/>
              </a:lnSpc>
              <a:spcBef>
                <a:spcPts val="0"/>
              </a:spcBef>
              <a:spcAft>
                <a:spcPts val="0"/>
              </a:spcAft>
              <a:buSzPts val="5300"/>
              <a:buNone/>
              <a:defRPr sz="5300"/>
            </a:lvl8pPr>
            <a:lvl9pPr lvl="8" algn="ctr">
              <a:lnSpc>
                <a:spcPct val="100000"/>
              </a:lnSpc>
              <a:spcBef>
                <a:spcPts val="0"/>
              </a:spcBef>
              <a:spcAft>
                <a:spcPts val="0"/>
              </a:spcAft>
              <a:buSzPts val="5300"/>
              <a:buNone/>
              <a:defRPr sz="5300"/>
            </a:lvl9pPr>
          </a:lstStyle>
          <a:p>
            <a:endParaRPr/>
          </a:p>
        </p:txBody>
      </p:sp>
      <p:sp>
        <p:nvSpPr>
          <p:cNvPr id="23" name="Google Shape;23;p64"/>
          <p:cNvSpPr txBox="1">
            <a:spLocks noGrp="1"/>
          </p:cNvSpPr>
          <p:nvPr>
            <p:ph type="subTitle" idx="1"/>
          </p:nvPr>
        </p:nvSpPr>
        <p:spPr>
          <a:xfrm>
            <a:off x="311700" y="2834125"/>
            <a:ext cx="8520610" cy="792598"/>
          </a:xfrm>
          <a:prstGeom prst="rect">
            <a:avLst/>
          </a:prstGeom>
          <a:noFill/>
          <a:ln>
            <a:noFill/>
          </a:ln>
        </p:spPr>
        <p:txBody>
          <a:bodyPr spcFirstLastPara="1" wrap="square" lIns="93125" tIns="93125" rIns="93125" bIns="931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24" name="Google Shape;24;p64"/>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65"/>
          <p:cNvSpPr txBox="1">
            <a:spLocks noGrp="1"/>
          </p:cNvSpPr>
          <p:nvPr>
            <p:ph type="title"/>
          </p:nvPr>
        </p:nvSpPr>
        <p:spPr>
          <a:xfrm>
            <a:off x="311700" y="2150850"/>
            <a:ext cx="8520610" cy="841799"/>
          </a:xfrm>
          <a:prstGeom prst="rect">
            <a:avLst/>
          </a:prstGeom>
          <a:noFill/>
          <a:ln>
            <a:noFill/>
          </a:ln>
        </p:spPr>
        <p:txBody>
          <a:bodyPr spcFirstLastPara="1" wrap="square" lIns="93125" tIns="93125" rIns="93125" bIns="93125" anchor="ctr" anchorCtr="0">
            <a:noAutofit/>
          </a:bodyPr>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a:endParaRPr/>
          </a:p>
        </p:txBody>
      </p:sp>
      <p:sp>
        <p:nvSpPr>
          <p:cNvPr id="27" name="Google Shape;27;p65"/>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66"/>
          <p:cNvSpPr txBox="1">
            <a:spLocks noGrp="1"/>
          </p:cNvSpPr>
          <p:nvPr>
            <p:ph type="title"/>
          </p:nvPr>
        </p:nvSpPr>
        <p:spPr>
          <a:xfrm>
            <a:off x="311700" y="445025"/>
            <a:ext cx="8520610" cy="572695"/>
          </a:xfrm>
          <a:prstGeom prst="rect">
            <a:avLst/>
          </a:prstGeom>
          <a:noFill/>
          <a:ln>
            <a:noFill/>
          </a:ln>
        </p:spPr>
        <p:txBody>
          <a:bodyPr spcFirstLastPara="1" wrap="square" lIns="93125" tIns="93125" rIns="93125" bIns="931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p66"/>
          <p:cNvSpPr txBox="1">
            <a:spLocks noGrp="1"/>
          </p:cNvSpPr>
          <p:nvPr>
            <p:ph type="body" idx="1"/>
          </p:nvPr>
        </p:nvSpPr>
        <p:spPr>
          <a:xfrm>
            <a:off x="311700" y="1152475"/>
            <a:ext cx="3999797" cy="3416396"/>
          </a:xfrm>
          <a:prstGeom prst="rect">
            <a:avLst/>
          </a:prstGeom>
          <a:noFill/>
          <a:ln>
            <a:noFill/>
          </a:ln>
        </p:spPr>
        <p:txBody>
          <a:bodyPr spcFirstLastPara="1" wrap="square" lIns="93125" tIns="93125" rIns="93125" bIns="931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66"/>
          <p:cNvSpPr txBox="1">
            <a:spLocks noGrp="1"/>
          </p:cNvSpPr>
          <p:nvPr>
            <p:ph type="body" idx="2"/>
          </p:nvPr>
        </p:nvSpPr>
        <p:spPr>
          <a:xfrm>
            <a:off x="4832400" y="1152475"/>
            <a:ext cx="3999797" cy="3416396"/>
          </a:xfrm>
          <a:prstGeom prst="rect">
            <a:avLst/>
          </a:prstGeom>
          <a:noFill/>
          <a:ln>
            <a:noFill/>
          </a:ln>
        </p:spPr>
        <p:txBody>
          <a:bodyPr spcFirstLastPara="1" wrap="square" lIns="93125" tIns="93125" rIns="93125" bIns="931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66"/>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67"/>
          <p:cNvSpPr txBox="1">
            <a:spLocks noGrp="1"/>
          </p:cNvSpPr>
          <p:nvPr>
            <p:ph type="title"/>
          </p:nvPr>
        </p:nvSpPr>
        <p:spPr>
          <a:xfrm>
            <a:off x="311700" y="445025"/>
            <a:ext cx="8520610" cy="572695"/>
          </a:xfrm>
          <a:prstGeom prst="rect">
            <a:avLst/>
          </a:prstGeom>
          <a:noFill/>
          <a:ln>
            <a:noFill/>
          </a:ln>
        </p:spPr>
        <p:txBody>
          <a:bodyPr spcFirstLastPara="1" wrap="square" lIns="93125" tIns="93125" rIns="93125" bIns="931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5" name="Google Shape;35;p67"/>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68"/>
          <p:cNvSpPr txBox="1">
            <a:spLocks noGrp="1"/>
          </p:cNvSpPr>
          <p:nvPr>
            <p:ph type="title"/>
          </p:nvPr>
        </p:nvSpPr>
        <p:spPr>
          <a:xfrm>
            <a:off x="311700" y="555600"/>
            <a:ext cx="2808000" cy="755736"/>
          </a:xfrm>
          <a:prstGeom prst="rect">
            <a:avLst/>
          </a:prstGeom>
          <a:noFill/>
          <a:ln>
            <a:noFill/>
          </a:ln>
        </p:spPr>
        <p:txBody>
          <a:bodyPr spcFirstLastPara="1" wrap="square" lIns="93125" tIns="93125" rIns="93125" bIns="931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8" name="Google Shape;38;p68"/>
          <p:cNvSpPr txBox="1">
            <a:spLocks noGrp="1"/>
          </p:cNvSpPr>
          <p:nvPr>
            <p:ph type="body" idx="1"/>
          </p:nvPr>
        </p:nvSpPr>
        <p:spPr>
          <a:xfrm>
            <a:off x="311700" y="1389600"/>
            <a:ext cx="2808000" cy="3179408"/>
          </a:xfrm>
          <a:prstGeom prst="rect">
            <a:avLst/>
          </a:prstGeom>
          <a:noFill/>
          <a:ln>
            <a:noFill/>
          </a:ln>
        </p:spPr>
        <p:txBody>
          <a:bodyPr spcFirstLastPara="1" wrap="square" lIns="93125" tIns="93125" rIns="93125" bIns="931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9" name="Google Shape;39;p68"/>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0"/>
        <p:cNvGrpSpPr/>
        <p:nvPr/>
      </p:nvGrpSpPr>
      <p:grpSpPr>
        <a:xfrm>
          <a:off x="0" y="0"/>
          <a:ext cx="0" cy="0"/>
          <a:chOff x="0" y="0"/>
          <a:chExt cx="0" cy="0"/>
        </a:xfrm>
      </p:grpSpPr>
      <p:sp>
        <p:nvSpPr>
          <p:cNvPr id="41" name="Google Shape;41;p69"/>
          <p:cNvSpPr txBox="1">
            <a:spLocks noGrp="1"/>
          </p:cNvSpPr>
          <p:nvPr>
            <p:ph type="title"/>
          </p:nvPr>
        </p:nvSpPr>
        <p:spPr>
          <a:xfrm>
            <a:off x="490250" y="450150"/>
            <a:ext cx="6367781" cy="4090816"/>
          </a:xfrm>
          <a:prstGeom prst="rect">
            <a:avLst/>
          </a:prstGeom>
          <a:noFill/>
          <a:ln>
            <a:noFill/>
          </a:ln>
        </p:spPr>
        <p:txBody>
          <a:bodyPr spcFirstLastPara="1" wrap="square" lIns="93125" tIns="93125" rIns="93125" bIns="93125" anchor="ctr" anchorCtr="0">
            <a:noAutofit/>
          </a:bodyPr>
          <a:lstStyle>
            <a:lvl1pPr lvl="0" algn="l">
              <a:lnSpc>
                <a:spcPct val="100000"/>
              </a:lnSpc>
              <a:spcBef>
                <a:spcPts val="0"/>
              </a:spcBef>
              <a:spcAft>
                <a:spcPts val="0"/>
              </a:spcAft>
              <a:buSzPts val="4900"/>
              <a:buNone/>
              <a:defRPr sz="4900"/>
            </a:lvl1pPr>
            <a:lvl2pPr lvl="1" algn="l">
              <a:lnSpc>
                <a:spcPct val="100000"/>
              </a:lnSpc>
              <a:spcBef>
                <a:spcPts val="0"/>
              </a:spcBef>
              <a:spcAft>
                <a:spcPts val="0"/>
              </a:spcAft>
              <a:buSzPts val="4900"/>
              <a:buNone/>
              <a:defRPr sz="4900"/>
            </a:lvl2pPr>
            <a:lvl3pPr lvl="2" algn="l">
              <a:lnSpc>
                <a:spcPct val="100000"/>
              </a:lnSpc>
              <a:spcBef>
                <a:spcPts val="0"/>
              </a:spcBef>
              <a:spcAft>
                <a:spcPts val="0"/>
              </a:spcAft>
              <a:buSzPts val="4900"/>
              <a:buNone/>
              <a:defRPr sz="4900"/>
            </a:lvl3pPr>
            <a:lvl4pPr lvl="3" algn="l">
              <a:lnSpc>
                <a:spcPct val="100000"/>
              </a:lnSpc>
              <a:spcBef>
                <a:spcPts val="0"/>
              </a:spcBef>
              <a:spcAft>
                <a:spcPts val="0"/>
              </a:spcAft>
              <a:buSzPts val="4900"/>
              <a:buNone/>
              <a:defRPr sz="4900"/>
            </a:lvl4pPr>
            <a:lvl5pPr lvl="4" algn="l">
              <a:lnSpc>
                <a:spcPct val="100000"/>
              </a:lnSpc>
              <a:spcBef>
                <a:spcPts val="0"/>
              </a:spcBef>
              <a:spcAft>
                <a:spcPts val="0"/>
              </a:spcAft>
              <a:buSzPts val="4900"/>
              <a:buNone/>
              <a:defRPr sz="4900"/>
            </a:lvl5pPr>
            <a:lvl6pPr lvl="5" algn="l">
              <a:lnSpc>
                <a:spcPct val="100000"/>
              </a:lnSpc>
              <a:spcBef>
                <a:spcPts val="0"/>
              </a:spcBef>
              <a:spcAft>
                <a:spcPts val="0"/>
              </a:spcAft>
              <a:buSzPts val="4900"/>
              <a:buNone/>
              <a:defRPr sz="4900"/>
            </a:lvl6pPr>
            <a:lvl7pPr lvl="6" algn="l">
              <a:lnSpc>
                <a:spcPct val="100000"/>
              </a:lnSpc>
              <a:spcBef>
                <a:spcPts val="0"/>
              </a:spcBef>
              <a:spcAft>
                <a:spcPts val="0"/>
              </a:spcAft>
              <a:buSzPts val="4900"/>
              <a:buNone/>
              <a:defRPr sz="4900"/>
            </a:lvl7pPr>
            <a:lvl8pPr lvl="7" algn="l">
              <a:lnSpc>
                <a:spcPct val="100000"/>
              </a:lnSpc>
              <a:spcBef>
                <a:spcPts val="0"/>
              </a:spcBef>
              <a:spcAft>
                <a:spcPts val="0"/>
              </a:spcAft>
              <a:buSzPts val="4900"/>
              <a:buNone/>
              <a:defRPr sz="4900"/>
            </a:lvl8pPr>
            <a:lvl9pPr lvl="8" algn="l">
              <a:lnSpc>
                <a:spcPct val="100000"/>
              </a:lnSpc>
              <a:spcBef>
                <a:spcPts val="0"/>
              </a:spcBef>
              <a:spcAft>
                <a:spcPts val="0"/>
              </a:spcAft>
              <a:buSzPts val="4900"/>
              <a:buNone/>
              <a:defRPr sz="4900"/>
            </a:lvl9pPr>
          </a:lstStyle>
          <a:p>
            <a:endParaRPr/>
          </a:p>
        </p:txBody>
      </p:sp>
      <p:sp>
        <p:nvSpPr>
          <p:cNvPr id="42" name="Google Shape;42;p69"/>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58"/>
          <p:cNvSpPr txBox="1">
            <a:spLocks noGrp="1"/>
          </p:cNvSpPr>
          <p:nvPr>
            <p:ph type="title"/>
          </p:nvPr>
        </p:nvSpPr>
        <p:spPr>
          <a:xfrm>
            <a:off x="311700" y="445025"/>
            <a:ext cx="8520610" cy="572695"/>
          </a:xfrm>
          <a:prstGeom prst="rect">
            <a:avLst/>
          </a:prstGeom>
          <a:noFill/>
          <a:ln>
            <a:noFill/>
          </a:ln>
        </p:spPr>
        <p:txBody>
          <a:bodyPr spcFirstLastPara="1" wrap="square" lIns="93125" tIns="93125" rIns="93125" bIns="931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58"/>
          <p:cNvSpPr txBox="1">
            <a:spLocks noGrp="1"/>
          </p:cNvSpPr>
          <p:nvPr>
            <p:ph type="body" idx="1"/>
          </p:nvPr>
        </p:nvSpPr>
        <p:spPr>
          <a:xfrm>
            <a:off x="311700" y="1152475"/>
            <a:ext cx="8520610" cy="3416396"/>
          </a:xfrm>
          <a:prstGeom prst="rect">
            <a:avLst/>
          </a:prstGeom>
          <a:noFill/>
          <a:ln>
            <a:noFill/>
          </a:ln>
        </p:spPr>
        <p:txBody>
          <a:bodyPr spcFirstLastPara="1" wrap="square" lIns="93125" tIns="93125" rIns="93125" bIns="931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58"/>
          <p:cNvSpPr txBox="1">
            <a:spLocks noGrp="1"/>
          </p:cNvSpPr>
          <p:nvPr>
            <p:ph type="sldNum" idx="12"/>
          </p:nvPr>
        </p:nvSpPr>
        <p:spPr>
          <a:xfrm>
            <a:off x="8472458" y="4663217"/>
            <a:ext cx="548648" cy="393609"/>
          </a:xfrm>
          <a:prstGeom prst="rect">
            <a:avLst/>
          </a:prstGeom>
          <a:noFill/>
          <a:ln>
            <a:noFill/>
          </a:ln>
        </p:spPr>
        <p:txBody>
          <a:bodyPr spcFirstLastPara="1" wrap="square" lIns="93125" tIns="93125" rIns="93125" bIns="931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tiff"/></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5.tiff"/></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210.png"/><Relationship Id="rId4" Type="http://schemas.openxmlformats.org/officeDocument/2006/relationships/customXml" Target="../ink/ink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0.pn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customXml" Target="../ink/ink3.xml"/><Relationship Id="rId5" Type="http://schemas.openxmlformats.org/officeDocument/2006/relationships/image" Target="../media/image29.png"/><Relationship Id="rId4" Type="http://schemas.openxmlformats.org/officeDocument/2006/relationships/customXml" Target="../ink/ink2.xml"/></Relationships>
</file>

<file path=ppt/slides/_rels/slide61.xml.rels><?xml version="1.0" encoding="UTF-8" standalone="yes"?>
<Relationships xmlns="http://schemas.openxmlformats.org/package/2006/relationships"><Relationship Id="rId3" Type="http://schemas.openxmlformats.org/officeDocument/2006/relationships/hyperlink" Target="https://www.ceosand.catholic.edu.au/catholicidentity/ecsi" TargetMode="External"/><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
          <p:cNvSpPr/>
          <p:nvPr/>
        </p:nvSpPr>
        <p:spPr>
          <a:xfrm>
            <a:off x="657225" y="374194"/>
            <a:ext cx="7458075" cy="4171214"/>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4600"/>
              <a:buFont typeface="Arial"/>
              <a:buNone/>
            </a:pPr>
            <a:r>
              <a:rPr lang="en" sz="4600" b="1" i="1" u="none" strike="noStrike" cap="none" dirty="0">
                <a:solidFill>
                  <a:srgbClr val="1E4E79"/>
                </a:solidFill>
                <a:latin typeface="Arial"/>
                <a:ea typeface="Arial"/>
                <a:cs typeface="Arial"/>
                <a:sym typeface="Arial"/>
              </a:rPr>
              <a:t>Completing the ECSI Survey</a:t>
            </a:r>
            <a:endParaRPr sz="9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600"/>
              <a:buFont typeface="Arial"/>
              <a:buNone/>
            </a:pPr>
            <a:endParaRPr sz="4600" b="1" i="1" u="none" strike="noStrike" cap="none" dirty="0">
              <a:solidFill>
                <a:srgbClr val="1E4E7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600"/>
              <a:buFont typeface="Arial"/>
              <a:buNone/>
            </a:pPr>
            <a:r>
              <a:rPr lang="en" sz="4600" b="1" i="1" dirty="0">
                <a:solidFill>
                  <a:srgbClr val="1E4E79"/>
                </a:solidFill>
              </a:rPr>
              <a:t>Western </a:t>
            </a:r>
            <a:r>
              <a:rPr lang="en" sz="4600" b="1" i="1" u="none" strike="noStrike" cap="none" dirty="0">
                <a:solidFill>
                  <a:srgbClr val="1E4E79"/>
                </a:solidFill>
                <a:latin typeface="Arial"/>
                <a:ea typeface="Arial"/>
                <a:cs typeface="Arial"/>
                <a:sym typeface="Arial"/>
              </a:rPr>
              <a:t>Deanery Schools </a:t>
            </a:r>
            <a:endParaRPr sz="9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600"/>
              <a:buFont typeface="Arial"/>
              <a:buNone/>
            </a:pPr>
            <a:endParaRPr sz="4600" b="1" i="0" u="none" strike="noStrike" cap="none" dirty="0">
              <a:solidFill>
                <a:srgbClr val="1E4E7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600"/>
              <a:buFont typeface="Arial"/>
              <a:buNone/>
            </a:pPr>
            <a:r>
              <a:rPr lang="en" sz="2600" b="1" i="1" dirty="0">
                <a:solidFill>
                  <a:srgbClr val="1E4E79"/>
                </a:solidFill>
              </a:rPr>
              <a:t>7th February 2023</a:t>
            </a:r>
            <a:r>
              <a:rPr lang="en" sz="2300" b="1" i="0" u="none" strike="noStrike" cap="none" dirty="0">
                <a:solidFill>
                  <a:srgbClr val="000000"/>
                </a:solidFill>
                <a:latin typeface="Arial"/>
                <a:ea typeface="Arial"/>
                <a:cs typeface="Arial"/>
                <a:sym typeface="Arial"/>
              </a:rPr>
              <a:t> </a:t>
            </a:r>
            <a:endParaRPr sz="2300" b="0" i="0" u="none" strike="noStrike" cap="none" dirty="0">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3"/>
          <p:cNvSpPr/>
          <p:nvPr/>
        </p:nvSpPr>
        <p:spPr>
          <a:xfrm>
            <a:off x="0" y="1270450"/>
            <a:ext cx="8257800" cy="3469800"/>
          </a:xfrm>
          <a:prstGeom prst="rect">
            <a:avLst/>
          </a:prstGeom>
          <a:noFill/>
          <a:ln>
            <a:noFill/>
          </a:ln>
        </p:spPr>
        <p:txBody>
          <a:bodyPr spcFirstLastPara="1" wrap="square" lIns="58925" tIns="29450" rIns="58925" bIns="29450" anchor="t" anchorCtr="0">
            <a:noAutofit/>
          </a:bodyPr>
          <a:lstStyle/>
          <a:p>
            <a:pPr marL="673100" marR="0" lvl="1" indent="-279400" algn="l" rtl="0">
              <a:lnSpc>
                <a:spcPct val="100000"/>
              </a:lnSpc>
              <a:spcBef>
                <a:spcPts val="0"/>
              </a:spcBef>
              <a:spcAft>
                <a:spcPts val="0"/>
              </a:spcAft>
              <a:buClr>
                <a:srgbClr val="000000"/>
              </a:buClr>
              <a:buSzPts val="2400"/>
              <a:buFont typeface="Arial"/>
              <a:buChar char="•"/>
            </a:pPr>
            <a:endParaRPr sz="2400" b="0" i="0" u="none" strike="noStrike" cap="none" dirty="0">
              <a:solidFill>
                <a:srgbClr val="000000"/>
              </a:solidFill>
              <a:latin typeface="Arial"/>
              <a:ea typeface="Arial"/>
              <a:cs typeface="Arial"/>
              <a:sym typeface="Arial"/>
            </a:endParaRPr>
          </a:p>
        </p:txBody>
      </p:sp>
      <p:sp>
        <p:nvSpPr>
          <p:cNvPr id="106" name="Google Shape;106;p13"/>
          <p:cNvSpPr txBox="1"/>
          <p:nvPr/>
        </p:nvSpPr>
        <p:spPr>
          <a:xfrm>
            <a:off x="189618" y="174305"/>
            <a:ext cx="8277820" cy="584295"/>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4300"/>
              <a:buFont typeface="Arial"/>
              <a:buNone/>
            </a:pPr>
            <a:r>
              <a:rPr lang="en" sz="4300" b="1" i="0" u="none" strike="noStrike" cap="none" dirty="0">
                <a:solidFill>
                  <a:srgbClr val="1E4E79"/>
                </a:solidFill>
                <a:latin typeface="Arial"/>
                <a:ea typeface="Arial"/>
                <a:cs typeface="Arial"/>
                <a:sym typeface="Arial"/>
              </a:rPr>
              <a:t>Our Vision</a:t>
            </a:r>
            <a:endParaRPr sz="4300" b="1" i="0" u="none" strike="noStrike" cap="none" dirty="0">
              <a:solidFill>
                <a:srgbClr val="1E4E79"/>
              </a:solidFill>
              <a:latin typeface="Arial"/>
              <a:ea typeface="Arial"/>
              <a:cs typeface="Arial"/>
              <a:sym typeface="Arial"/>
            </a:endParaRPr>
          </a:p>
        </p:txBody>
      </p:sp>
      <p:sp>
        <p:nvSpPr>
          <p:cNvPr id="5" name="TextBox 4">
            <a:extLst>
              <a:ext uri="{FF2B5EF4-FFF2-40B4-BE49-F238E27FC236}">
                <a16:creationId xmlns:a16="http://schemas.microsoft.com/office/drawing/2014/main" id="{DC4143CA-19A9-3A4B-94F1-C667FD065E8B}"/>
              </a:ext>
            </a:extLst>
          </p:cNvPr>
          <p:cNvSpPr txBox="1"/>
          <p:nvPr/>
        </p:nvSpPr>
        <p:spPr>
          <a:xfrm>
            <a:off x="189618" y="911000"/>
            <a:ext cx="8764764" cy="3693319"/>
          </a:xfrm>
          <a:prstGeom prst="rect">
            <a:avLst/>
          </a:prstGeom>
          <a:noFill/>
        </p:spPr>
        <p:txBody>
          <a:bodyPr wrap="square" rtlCol="0">
            <a:spAutoFit/>
          </a:bodyPr>
          <a:lstStyle/>
          <a:p>
            <a:r>
              <a:rPr lang="en-US" sz="2200" dirty="0">
                <a:solidFill>
                  <a:srgbClr val="1E4E79"/>
                </a:solidFill>
              </a:rPr>
              <a:t>We Believe</a:t>
            </a:r>
          </a:p>
          <a:p>
            <a:r>
              <a:rPr lang="en-US" sz="2200" dirty="0">
                <a:solidFill>
                  <a:srgbClr val="1E4E79"/>
                </a:solidFill>
              </a:rPr>
              <a:t>• that the values of the Gospel are central to who we are, what we do and how we act.</a:t>
            </a:r>
          </a:p>
          <a:p>
            <a:r>
              <a:rPr lang="en-US" sz="2200" dirty="0">
                <a:solidFill>
                  <a:srgbClr val="1E4E79"/>
                </a:solidFill>
              </a:rPr>
              <a:t>• that we have a vital role in the mission of the Catholic Church to imagine and seek new horizons while respecting our Tradition.</a:t>
            </a:r>
          </a:p>
          <a:p>
            <a:r>
              <a:rPr lang="en-US" sz="2200" dirty="0">
                <a:solidFill>
                  <a:srgbClr val="1E4E79"/>
                </a:solidFill>
              </a:rPr>
              <a:t>• that a strong sense of community is dependent on the quality of our collegial relationships.</a:t>
            </a:r>
          </a:p>
          <a:p>
            <a:r>
              <a:rPr lang="en-US" sz="2200" dirty="0">
                <a:solidFill>
                  <a:srgbClr val="1E4E79"/>
                </a:solidFill>
              </a:rPr>
              <a:t>• that each person’s potential is fostered through the dedicated ministry of Catholic Education.</a:t>
            </a:r>
          </a:p>
          <a:p>
            <a:r>
              <a:rPr lang="en-US" sz="2200" dirty="0">
                <a:solidFill>
                  <a:srgbClr val="1E4E79"/>
                </a:solidFill>
              </a:rPr>
              <a:t>• in leadership encompassing vision, innovation and empowerment.</a:t>
            </a:r>
          </a:p>
          <a:p>
            <a:endParaRPr lang="en-US" dirty="0"/>
          </a:p>
        </p:txBody>
      </p:sp>
    </p:spTree>
    <p:extLst>
      <p:ext uri="{BB962C8B-B14F-4D97-AF65-F5344CB8AC3E}">
        <p14:creationId xmlns:p14="http://schemas.microsoft.com/office/powerpoint/2010/main" val="3375648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3"/>
          <p:cNvSpPr/>
          <p:nvPr/>
        </p:nvSpPr>
        <p:spPr>
          <a:xfrm>
            <a:off x="0" y="1270450"/>
            <a:ext cx="8257800" cy="3469800"/>
          </a:xfrm>
          <a:prstGeom prst="rect">
            <a:avLst/>
          </a:prstGeom>
          <a:noFill/>
          <a:ln>
            <a:noFill/>
          </a:ln>
        </p:spPr>
        <p:txBody>
          <a:bodyPr spcFirstLastPara="1" wrap="square" lIns="58925" tIns="29450" rIns="58925" bIns="29450" anchor="t" anchorCtr="0">
            <a:noAutofit/>
          </a:bodyPr>
          <a:lstStyle/>
          <a:p>
            <a:pPr marL="673100" marR="0" lvl="1" indent="-279400" algn="l" rtl="0">
              <a:lnSpc>
                <a:spcPct val="100000"/>
              </a:lnSpc>
              <a:spcBef>
                <a:spcPts val="0"/>
              </a:spcBef>
              <a:spcAft>
                <a:spcPts val="0"/>
              </a:spcAft>
              <a:buClr>
                <a:srgbClr val="000000"/>
              </a:buClr>
              <a:buSzPts val="2400"/>
              <a:buFont typeface="Arial"/>
              <a:buChar char="•"/>
            </a:pPr>
            <a:r>
              <a:rPr lang="en" sz="2400" b="0" i="0" u="none" strike="noStrike" cap="none" dirty="0">
                <a:solidFill>
                  <a:srgbClr val="1E4E79"/>
                </a:solidFill>
                <a:latin typeface="Arial"/>
                <a:ea typeface="Arial"/>
                <a:cs typeface="Arial"/>
                <a:sym typeface="Arial"/>
              </a:rPr>
              <a:t>at the heart of all we do in Sandhurst</a:t>
            </a:r>
            <a:endParaRPr sz="2400" b="0" i="0" u="none" strike="noStrike" cap="none" dirty="0">
              <a:solidFill>
                <a:srgbClr val="000000"/>
              </a:solidFill>
              <a:latin typeface="Arial"/>
              <a:ea typeface="Arial"/>
              <a:cs typeface="Arial"/>
              <a:sym typeface="Arial"/>
            </a:endParaRPr>
          </a:p>
          <a:p>
            <a:pPr marL="673100" marR="0" lvl="1" indent="-279400" algn="l" rtl="0">
              <a:lnSpc>
                <a:spcPct val="100000"/>
              </a:lnSpc>
              <a:spcBef>
                <a:spcPts val="2700"/>
              </a:spcBef>
              <a:spcAft>
                <a:spcPts val="0"/>
              </a:spcAft>
              <a:buClr>
                <a:srgbClr val="000000"/>
              </a:buClr>
              <a:buSzPts val="2400"/>
              <a:buFont typeface="Arial"/>
              <a:buChar char="•"/>
            </a:pPr>
            <a:r>
              <a:rPr lang="en" sz="2400" b="0" i="0" u="none" strike="noStrike" cap="none" dirty="0">
                <a:solidFill>
                  <a:srgbClr val="1E4E79"/>
                </a:solidFill>
                <a:latin typeface="Arial"/>
                <a:ea typeface="Arial"/>
                <a:cs typeface="Arial"/>
                <a:sym typeface="Arial"/>
              </a:rPr>
              <a:t>presents a contemporary understanding of faith which </a:t>
            </a:r>
            <a:r>
              <a:rPr lang="en" sz="2400" b="0" i="0" u="none" strike="noStrike" cap="none" dirty="0" err="1">
                <a:solidFill>
                  <a:srgbClr val="1E4E79"/>
                </a:solidFill>
                <a:latin typeface="Arial"/>
                <a:ea typeface="Arial"/>
                <a:cs typeface="Arial"/>
                <a:sym typeface="Arial"/>
              </a:rPr>
              <a:t>energises</a:t>
            </a:r>
            <a:r>
              <a:rPr lang="en" sz="2400" b="0" i="0" u="none" strike="noStrike" cap="none" dirty="0">
                <a:solidFill>
                  <a:srgbClr val="1E4E79"/>
                </a:solidFill>
                <a:latin typeface="Arial"/>
                <a:ea typeface="Arial"/>
                <a:cs typeface="Arial"/>
                <a:sym typeface="Arial"/>
              </a:rPr>
              <a:t> and inspires a deep understanding of ourselves, of life and of our relationship with God</a:t>
            </a:r>
            <a:endParaRPr sz="2400" b="0" i="0" u="none" strike="noStrike" cap="none" dirty="0">
              <a:solidFill>
                <a:srgbClr val="000000"/>
              </a:solidFill>
              <a:latin typeface="Arial"/>
              <a:ea typeface="Arial"/>
              <a:cs typeface="Arial"/>
              <a:sym typeface="Arial"/>
            </a:endParaRPr>
          </a:p>
          <a:p>
            <a:pPr marL="673100" marR="0" lvl="1" indent="-279400" algn="l" rtl="0">
              <a:lnSpc>
                <a:spcPct val="100000"/>
              </a:lnSpc>
              <a:spcBef>
                <a:spcPts val="2700"/>
              </a:spcBef>
              <a:spcAft>
                <a:spcPts val="0"/>
              </a:spcAft>
              <a:buClr>
                <a:srgbClr val="000000"/>
              </a:buClr>
              <a:buSzPts val="2400"/>
              <a:buFont typeface="Arial"/>
              <a:buChar char="•"/>
            </a:pPr>
            <a:r>
              <a:rPr lang="en" sz="2400" b="0" i="0" u="none" strike="noStrike" cap="none" dirty="0">
                <a:solidFill>
                  <a:srgbClr val="1E4E79"/>
                </a:solidFill>
                <a:latin typeface="Arial"/>
                <a:ea typeface="Arial"/>
                <a:cs typeface="Arial"/>
                <a:sym typeface="Arial"/>
              </a:rPr>
              <a:t>commits to community and to spirituality</a:t>
            </a:r>
            <a:endParaRPr sz="2400" b="0" i="0" u="none" strike="noStrike" cap="none" dirty="0">
              <a:solidFill>
                <a:srgbClr val="000000"/>
              </a:solidFill>
              <a:latin typeface="Arial"/>
              <a:ea typeface="Arial"/>
              <a:cs typeface="Arial"/>
              <a:sym typeface="Arial"/>
            </a:endParaRPr>
          </a:p>
          <a:p>
            <a:pPr marL="673100" marR="0" lvl="1" indent="-279400" algn="l" rtl="0">
              <a:lnSpc>
                <a:spcPct val="100000"/>
              </a:lnSpc>
              <a:spcBef>
                <a:spcPts val="2700"/>
              </a:spcBef>
              <a:spcAft>
                <a:spcPts val="0"/>
              </a:spcAft>
              <a:buClr>
                <a:srgbClr val="000000"/>
              </a:buClr>
              <a:buSzPts val="2400"/>
              <a:buFont typeface="Arial"/>
              <a:buChar char="•"/>
            </a:pPr>
            <a:r>
              <a:rPr lang="en" sz="2400" b="0" i="0" u="none" strike="noStrike" cap="none" dirty="0">
                <a:solidFill>
                  <a:srgbClr val="1E4E79"/>
                </a:solidFill>
                <a:latin typeface="Arial"/>
                <a:ea typeface="Arial"/>
                <a:cs typeface="Arial"/>
                <a:sym typeface="Arial"/>
              </a:rPr>
              <a:t>takes Jesus and the Gospel seriously</a:t>
            </a:r>
            <a:endParaRPr sz="2400" b="0" i="0" u="none" strike="noStrike" cap="none" dirty="0">
              <a:solidFill>
                <a:srgbClr val="000000"/>
              </a:solidFill>
              <a:latin typeface="Arial"/>
              <a:ea typeface="Arial"/>
              <a:cs typeface="Arial"/>
              <a:sym typeface="Arial"/>
            </a:endParaRPr>
          </a:p>
        </p:txBody>
      </p:sp>
      <p:sp>
        <p:nvSpPr>
          <p:cNvPr id="106" name="Google Shape;106;p13"/>
          <p:cNvSpPr txBox="1"/>
          <p:nvPr/>
        </p:nvSpPr>
        <p:spPr>
          <a:xfrm>
            <a:off x="433090" y="232941"/>
            <a:ext cx="8277820" cy="584295"/>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4300"/>
              <a:buFont typeface="Arial"/>
              <a:buNone/>
            </a:pPr>
            <a:r>
              <a:rPr lang="en" sz="4300" b="1" i="0" u="none" strike="noStrike" cap="none" dirty="0">
                <a:solidFill>
                  <a:srgbClr val="1E4E79"/>
                </a:solidFill>
                <a:latin typeface="Arial"/>
                <a:ea typeface="Arial"/>
                <a:cs typeface="Arial"/>
                <a:sym typeface="Arial"/>
              </a:rPr>
              <a:t>Catholic Identity</a:t>
            </a:r>
            <a:endParaRPr sz="4300" b="1" i="0" u="none" strike="noStrike" cap="none" dirty="0">
              <a:solidFill>
                <a:srgbClr val="1E4E79"/>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1119364f9f8_0_11"/>
          <p:cNvSpPr/>
          <p:nvPr/>
        </p:nvSpPr>
        <p:spPr>
          <a:xfrm>
            <a:off x="200925" y="974300"/>
            <a:ext cx="8056800" cy="34698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None/>
            </a:pPr>
            <a:r>
              <a:rPr lang="en" sz="1100" dirty="0">
                <a:solidFill>
                  <a:schemeClr val="dk1"/>
                </a:solidFill>
              </a:rPr>
              <a:t>		</a:t>
            </a:r>
            <a:endParaRPr sz="1100" dirty="0">
              <a:solidFill>
                <a:schemeClr val="dk1"/>
              </a:solidFill>
            </a:endParaRPr>
          </a:p>
          <a:p>
            <a:pPr marL="457200" lvl="0" indent="-381000" algn="l" rtl="0">
              <a:lnSpc>
                <a:spcPct val="115000"/>
              </a:lnSpc>
              <a:spcBef>
                <a:spcPts val="1200"/>
              </a:spcBef>
              <a:spcAft>
                <a:spcPts val="0"/>
              </a:spcAft>
              <a:buClr>
                <a:srgbClr val="1E4E79"/>
              </a:buClr>
              <a:buSzPts val="2400"/>
              <a:buChar char="●"/>
            </a:pPr>
            <a:r>
              <a:rPr lang="en" sz="2400" dirty="0">
                <a:solidFill>
                  <a:srgbClr val="1E4E79"/>
                </a:solidFill>
              </a:rPr>
              <a:t>Nurturing and developing a distinctive Catholic identity and ethos which forms people for mission;		</a:t>
            </a:r>
            <a:endParaRPr sz="2400" dirty="0">
              <a:solidFill>
                <a:srgbClr val="1E4E79"/>
              </a:solidFill>
            </a:endParaRPr>
          </a:p>
          <a:p>
            <a:pPr marL="457200" lvl="0" indent="-381000" algn="l" rtl="0">
              <a:lnSpc>
                <a:spcPct val="115000"/>
              </a:lnSpc>
              <a:spcBef>
                <a:spcPts val="0"/>
              </a:spcBef>
              <a:spcAft>
                <a:spcPts val="0"/>
              </a:spcAft>
              <a:buClr>
                <a:srgbClr val="1E4E79"/>
              </a:buClr>
              <a:buSzPts val="2400"/>
              <a:buChar char="●"/>
            </a:pPr>
            <a:r>
              <a:rPr lang="en" sz="2400" dirty="0">
                <a:solidFill>
                  <a:srgbClr val="1E4E79"/>
                </a:solidFill>
              </a:rPr>
              <a:t>Offering an approach to life that is sacramental and hope-filled;			</a:t>
            </a:r>
            <a:endParaRPr sz="2400" dirty="0">
              <a:solidFill>
                <a:srgbClr val="1E4E79"/>
              </a:solidFill>
            </a:endParaRPr>
          </a:p>
          <a:p>
            <a:pPr marL="457200" lvl="0" indent="-381000" algn="l" rtl="0">
              <a:lnSpc>
                <a:spcPct val="115000"/>
              </a:lnSpc>
              <a:spcBef>
                <a:spcPts val="0"/>
              </a:spcBef>
              <a:spcAft>
                <a:spcPts val="0"/>
              </a:spcAft>
              <a:buClr>
                <a:srgbClr val="1E4E79"/>
              </a:buClr>
              <a:buSzPts val="2400"/>
              <a:buChar char="●"/>
            </a:pPr>
            <a:r>
              <a:rPr lang="en" sz="2400" dirty="0">
                <a:solidFill>
                  <a:srgbClr val="1E4E79"/>
                </a:solidFill>
              </a:rPr>
              <a:t>Developing education communities that foster dialogue, cooperation, collaboration and awareness of both responsibilities and rights;</a:t>
            </a:r>
          </a:p>
          <a:p>
            <a:pPr marL="76200">
              <a:lnSpc>
                <a:spcPct val="115000"/>
              </a:lnSpc>
              <a:buClr>
                <a:srgbClr val="1E4E79"/>
              </a:buClr>
              <a:buSzPts val="2400"/>
            </a:pPr>
            <a:r>
              <a:rPr lang="en-US" sz="1600" dirty="0">
                <a:solidFill>
                  <a:srgbClr val="1E4E79"/>
                </a:solidFill>
              </a:rPr>
              <a:t>Sandhurst Diocesan Charter for Catholic Education</a:t>
            </a:r>
          </a:p>
          <a:p>
            <a:pPr marL="76200" lvl="0" algn="l" rtl="0">
              <a:lnSpc>
                <a:spcPct val="115000"/>
              </a:lnSpc>
              <a:spcBef>
                <a:spcPts val="0"/>
              </a:spcBef>
              <a:spcAft>
                <a:spcPts val="0"/>
              </a:spcAft>
              <a:buClr>
                <a:srgbClr val="1E4E79"/>
              </a:buClr>
              <a:buSzPts val="2400"/>
            </a:pPr>
            <a:r>
              <a:rPr lang="en" sz="2400" dirty="0">
                <a:solidFill>
                  <a:srgbClr val="1E4E79"/>
                </a:solidFill>
              </a:rPr>
              <a:t>	</a:t>
            </a:r>
            <a:endParaRPr sz="2400" dirty="0">
              <a:solidFill>
                <a:srgbClr val="1E4E79"/>
              </a:solidFill>
            </a:endParaRPr>
          </a:p>
          <a:p>
            <a:pPr marL="457200" lvl="0" indent="0" algn="l" rtl="0">
              <a:lnSpc>
                <a:spcPct val="115000"/>
              </a:lnSpc>
              <a:spcBef>
                <a:spcPts val="1200"/>
              </a:spcBef>
              <a:spcAft>
                <a:spcPts val="0"/>
              </a:spcAft>
              <a:buNone/>
            </a:pPr>
            <a:endParaRPr sz="2400" dirty="0">
              <a:solidFill>
                <a:srgbClr val="1E4E79"/>
              </a:solidFill>
            </a:endParaRPr>
          </a:p>
          <a:p>
            <a:pPr marL="0" lvl="0" indent="0" algn="l" rtl="0">
              <a:lnSpc>
                <a:spcPct val="115000"/>
              </a:lnSpc>
              <a:spcBef>
                <a:spcPts val="1200"/>
              </a:spcBef>
              <a:spcAft>
                <a:spcPts val="0"/>
              </a:spcAft>
              <a:buNone/>
            </a:pPr>
            <a:r>
              <a:rPr lang="en" sz="1100" dirty="0">
                <a:solidFill>
                  <a:schemeClr val="dk1"/>
                </a:solidFill>
              </a:rPr>
              <a:t>				</a:t>
            </a:r>
            <a:endParaRPr sz="1100" dirty="0">
              <a:solidFill>
                <a:schemeClr val="dk1"/>
              </a:solidFill>
            </a:endParaRPr>
          </a:p>
          <a:p>
            <a:pPr marL="914400" marR="0" lvl="0" indent="0" algn="l" rtl="0">
              <a:lnSpc>
                <a:spcPct val="100000"/>
              </a:lnSpc>
              <a:spcBef>
                <a:spcPts val="2700"/>
              </a:spcBef>
              <a:spcAft>
                <a:spcPts val="0"/>
              </a:spcAft>
              <a:buNone/>
            </a:pPr>
            <a:r>
              <a:rPr lang="en" sz="1100" dirty="0">
                <a:solidFill>
                  <a:schemeClr val="dk1"/>
                </a:solidFill>
              </a:rPr>
              <a:t>			</a:t>
            </a:r>
            <a:endParaRPr sz="1100" dirty="0">
              <a:solidFill>
                <a:schemeClr val="dk1"/>
              </a:solidFill>
            </a:endParaRPr>
          </a:p>
          <a:p>
            <a:pPr marL="914400" marR="0" lvl="0" indent="0" algn="l" rtl="0">
              <a:lnSpc>
                <a:spcPct val="100000"/>
              </a:lnSpc>
              <a:spcBef>
                <a:spcPts val="2700"/>
              </a:spcBef>
              <a:spcAft>
                <a:spcPts val="0"/>
              </a:spcAft>
              <a:buNone/>
            </a:pPr>
            <a:r>
              <a:rPr lang="en" sz="1100" dirty="0">
                <a:solidFill>
                  <a:schemeClr val="dk1"/>
                </a:solidFill>
              </a:rPr>
              <a:t>		</a:t>
            </a:r>
            <a:endParaRPr sz="1100" dirty="0">
              <a:solidFill>
                <a:schemeClr val="dk1"/>
              </a:solidFill>
            </a:endParaRPr>
          </a:p>
          <a:p>
            <a:pPr marL="914400" marR="0" lvl="0" indent="0" algn="l" rtl="0">
              <a:lnSpc>
                <a:spcPct val="100000"/>
              </a:lnSpc>
              <a:spcBef>
                <a:spcPts val="2700"/>
              </a:spcBef>
              <a:spcAft>
                <a:spcPts val="0"/>
              </a:spcAft>
              <a:buNone/>
            </a:pPr>
            <a:endParaRPr sz="2400" dirty="0">
              <a:solidFill>
                <a:srgbClr val="1E4E79"/>
              </a:solidFill>
            </a:endParaRPr>
          </a:p>
        </p:txBody>
      </p:sp>
      <p:sp>
        <p:nvSpPr>
          <p:cNvPr id="118" name="Google Shape;118;g1119364f9f8_0_11"/>
          <p:cNvSpPr txBox="1"/>
          <p:nvPr/>
        </p:nvSpPr>
        <p:spPr>
          <a:xfrm>
            <a:off x="200918" y="389891"/>
            <a:ext cx="82779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4300"/>
              <a:buFont typeface="Arial"/>
              <a:buNone/>
            </a:pPr>
            <a:r>
              <a:rPr lang="en" sz="3600" b="1" dirty="0">
                <a:solidFill>
                  <a:srgbClr val="1E4E79"/>
                </a:solidFill>
              </a:rPr>
              <a:t>CESL Vision &amp; Mission enacted by ...</a:t>
            </a:r>
            <a:endParaRPr sz="3600" b="1" i="0" u="none" strike="noStrike" cap="none" dirty="0">
              <a:solidFill>
                <a:srgbClr val="1E4E79"/>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g1119364f9f8_0_17"/>
          <p:cNvSpPr/>
          <p:nvPr/>
        </p:nvSpPr>
        <p:spPr>
          <a:xfrm>
            <a:off x="200925" y="917050"/>
            <a:ext cx="8056800" cy="34698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None/>
            </a:pPr>
            <a:r>
              <a:rPr lang="en" sz="1100" dirty="0">
                <a:solidFill>
                  <a:schemeClr val="dk1"/>
                </a:solidFill>
              </a:rPr>
              <a:t>		</a:t>
            </a:r>
            <a:endParaRPr sz="1100" dirty="0">
              <a:solidFill>
                <a:schemeClr val="dk1"/>
              </a:solidFill>
            </a:endParaRPr>
          </a:p>
          <a:p>
            <a:pPr marL="457200" lvl="0" indent="-381000" algn="l" rtl="0">
              <a:lnSpc>
                <a:spcPct val="115000"/>
              </a:lnSpc>
              <a:spcBef>
                <a:spcPts val="1200"/>
              </a:spcBef>
              <a:spcAft>
                <a:spcPts val="0"/>
              </a:spcAft>
              <a:buClr>
                <a:srgbClr val="1E4E79"/>
              </a:buClr>
              <a:buSzPts val="2400"/>
              <a:buChar char="●"/>
            </a:pPr>
            <a:r>
              <a:rPr lang="en" sz="2400" dirty="0">
                <a:solidFill>
                  <a:srgbClr val="1E4E79"/>
                </a:solidFill>
              </a:rPr>
              <a:t>Forming and encouraging leaders to operate with discernment in the context of servant leadership;</a:t>
            </a:r>
            <a:endParaRPr sz="2400" dirty="0">
              <a:solidFill>
                <a:srgbClr val="1E4E79"/>
              </a:solidFill>
            </a:endParaRPr>
          </a:p>
          <a:p>
            <a:pPr marL="457200" lvl="0" indent="-381000" algn="l" rtl="0">
              <a:lnSpc>
                <a:spcPct val="115000"/>
              </a:lnSpc>
              <a:spcBef>
                <a:spcPts val="0"/>
              </a:spcBef>
              <a:spcAft>
                <a:spcPts val="0"/>
              </a:spcAft>
              <a:buClr>
                <a:srgbClr val="1E4E79"/>
              </a:buClr>
              <a:buSzPts val="2400"/>
              <a:buChar char="●"/>
            </a:pPr>
            <a:r>
              <a:rPr lang="en" sz="2400" dirty="0">
                <a:solidFill>
                  <a:srgbClr val="1E4E79"/>
                </a:solidFill>
              </a:rPr>
              <a:t>Exercising sound stewardship and management of resources; and					</a:t>
            </a:r>
            <a:endParaRPr sz="2400" dirty="0">
              <a:solidFill>
                <a:srgbClr val="1E4E79"/>
              </a:solidFill>
            </a:endParaRPr>
          </a:p>
          <a:p>
            <a:pPr marL="457200" lvl="0" indent="-381000" algn="l" rtl="0">
              <a:lnSpc>
                <a:spcPct val="115000"/>
              </a:lnSpc>
              <a:spcBef>
                <a:spcPts val="0"/>
              </a:spcBef>
              <a:spcAft>
                <a:spcPts val="0"/>
              </a:spcAft>
              <a:buClr>
                <a:srgbClr val="1E4E79"/>
              </a:buClr>
              <a:buSzPts val="2400"/>
              <a:buChar char="●"/>
            </a:pPr>
            <a:r>
              <a:rPr lang="en" sz="2400" dirty="0">
                <a:solidFill>
                  <a:srgbClr val="1E4E79"/>
                </a:solidFill>
              </a:rPr>
              <a:t>Engaging closely with parents/</a:t>
            </a:r>
            <a:r>
              <a:rPr lang="en" sz="2400" dirty="0" err="1">
                <a:solidFill>
                  <a:srgbClr val="1E4E79"/>
                </a:solidFill>
              </a:rPr>
              <a:t>carers</a:t>
            </a:r>
            <a:r>
              <a:rPr lang="en" sz="2400" dirty="0">
                <a:solidFill>
                  <a:srgbClr val="1E4E79"/>
                </a:solidFill>
              </a:rPr>
              <a:t> who are co-partners and the first educators of their children </a:t>
            </a:r>
            <a:endParaRPr sz="2400" dirty="0">
              <a:solidFill>
                <a:srgbClr val="1E4E79"/>
              </a:solidFill>
            </a:endParaRPr>
          </a:p>
          <a:p>
            <a:pPr marL="0" marR="0" lvl="0" indent="0" algn="l" rtl="0">
              <a:lnSpc>
                <a:spcPct val="100000"/>
              </a:lnSpc>
              <a:spcBef>
                <a:spcPts val="1200"/>
              </a:spcBef>
              <a:spcAft>
                <a:spcPts val="0"/>
              </a:spcAft>
              <a:buNone/>
            </a:pPr>
            <a:r>
              <a:rPr lang="en" sz="1600" dirty="0">
                <a:solidFill>
                  <a:srgbClr val="1E4E79"/>
                </a:solidFill>
              </a:rPr>
              <a:t>Sandhurst Diocesan Charter for Catholic Education</a:t>
            </a:r>
            <a:endParaRPr sz="1600" dirty="0">
              <a:solidFill>
                <a:srgbClr val="1E4E79"/>
              </a:solidFill>
            </a:endParaRPr>
          </a:p>
          <a:p>
            <a:pPr marL="0" lvl="0" indent="0" algn="l" rtl="0">
              <a:lnSpc>
                <a:spcPct val="115000"/>
              </a:lnSpc>
              <a:spcBef>
                <a:spcPts val="0"/>
              </a:spcBef>
              <a:spcAft>
                <a:spcPts val="0"/>
              </a:spcAft>
              <a:buNone/>
            </a:pPr>
            <a:r>
              <a:rPr lang="en" sz="1100" dirty="0">
                <a:solidFill>
                  <a:schemeClr val="dk1"/>
                </a:solidFill>
              </a:rPr>
              <a:t>				</a:t>
            </a:r>
            <a:endParaRPr sz="1100" dirty="0">
              <a:solidFill>
                <a:schemeClr val="dk1"/>
              </a:solidFill>
            </a:endParaRPr>
          </a:p>
          <a:p>
            <a:pPr marL="914400" marR="0" lvl="0" indent="0" algn="l" rtl="0">
              <a:lnSpc>
                <a:spcPct val="100000"/>
              </a:lnSpc>
              <a:spcBef>
                <a:spcPts val="2700"/>
              </a:spcBef>
              <a:spcAft>
                <a:spcPts val="0"/>
              </a:spcAft>
              <a:buNone/>
            </a:pPr>
            <a:r>
              <a:rPr lang="en" sz="1100" dirty="0">
                <a:solidFill>
                  <a:schemeClr val="dk1"/>
                </a:solidFill>
              </a:rPr>
              <a:t>			</a:t>
            </a:r>
            <a:endParaRPr sz="1100" dirty="0">
              <a:solidFill>
                <a:schemeClr val="dk1"/>
              </a:solidFill>
            </a:endParaRPr>
          </a:p>
          <a:p>
            <a:pPr marL="914400" marR="0" lvl="0" indent="0" algn="l" rtl="0">
              <a:lnSpc>
                <a:spcPct val="100000"/>
              </a:lnSpc>
              <a:spcBef>
                <a:spcPts val="2700"/>
              </a:spcBef>
              <a:spcAft>
                <a:spcPts val="0"/>
              </a:spcAft>
              <a:buNone/>
            </a:pPr>
            <a:r>
              <a:rPr lang="en" sz="1100" dirty="0">
                <a:solidFill>
                  <a:schemeClr val="dk1"/>
                </a:solidFill>
              </a:rPr>
              <a:t>		</a:t>
            </a:r>
            <a:endParaRPr sz="1100" dirty="0">
              <a:solidFill>
                <a:schemeClr val="dk1"/>
              </a:solidFill>
            </a:endParaRPr>
          </a:p>
          <a:p>
            <a:pPr marL="914400" marR="0" lvl="0" indent="0" algn="l" rtl="0">
              <a:lnSpc>
                <a:spcPct val="100000"/>
              </a:lnSpc>
              <a:spcBef>
                <a:spcPts val="2700"/>
              </a:spcBef>
              <a:spcAft>
                <a:spcPts val="0"/>
              </a:spcAft>
              <a:buNone/>
            </a:pPr>
            <a:endParaRPr sz="2400" dirty="0">
              <a:solidFill>
                <a:srgbClr val="1E4E79"/>
              </a:solidFill>
            </a:endParaRPr>
          </a:p>
        </p:txBody>
      </p:sp>
      <p:sp>
        <p:nvSpPr>
          <p:cNvPr id="124" name="Google Shape;124;g1119364f9f8_0_17"/>
          <p:cNvSpPr txBox="1"/>
          <p:nvPr/>
        </p:nvSpPr>
        <p:spPr>
          <a:xfrm>
            <a:off x="155093" y="332641"/>
            <a:ext cx="8277900" cy="584400"/>
          </a:xfrm>
          <a:prstGeom prst="rect">
            <a:avLst/>
          </a:prstGeom>
          <a:noFill/>
          <a:ln>
            <a:noFill/>
          </a:ln>
        </p:spPr>
        <p:txBody>
          <a:bodyPr spcFirstLastPara="1" wrap="square" lIns="58925" tIns="29450" rIns="58925" bIns="29450" anchor="t" anchorCtr="0">
            <a:noAutofit/>
          </a:bodyPr>
          <a:lstStyle/>
          <a:p>
            <a:pPr lvl="0" algn="ctr">
              <a:buSzPts val="4300"/>
            </a:pPr>
            <a:r>
              <a:rPr lang="en-US" sz="3600" b="1" dirty="0">
                <a:solidFill>
                  <a:srgbClr val="1E4E79"/>
                </a:solidFill>
              </a:rPr>
              <a:t>CESL Vision &amp; Mission enacted by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8"/>
          <p:cNvSpPr txBox="1">
            <a:spLocks noGrp="1"/>
          </p:cNvSpPr>
          <p:nvPr>
            <p:ph type="body" idx="1"/>
          </p:nvPr>
        </p:nvSpPr>
        <p:spPr>
          <a:xfrm>
            <a:off x="3409600" y="847425"/>
            <a:ext cx="5579700" cy="3828000"/>
          </a:xfrm>
          <a:prstGeom prst="rect">
            <a:avLst/>
          </a:prstGeom>
          <a:noFill/>
          <a:ln>
            <a:noFill/>
          </a:ln>
        </p:spPr>
        <p:txBody>
          <a:bodyPr spcFirstLastPara="1" wrap="square" lIns="32750" tIns="32750" rIns="32750" bIns="32750" anchor="t" anchorCtr="0">
            <a:noAutofit/>
          </a:bodyPr>
          <a:lstStyle/>
          <a:p>
            <a:pPr marL="0" lvl="0" indent="0" algn="ctr" rtl="0">
              <a:lnSpc>
                <a:spcPct val="100000"/>
              </a:lnSpc>
              <a:spcBef>
                <a:spcPts val="0"/>
              </a:spcBef>
              <a:spcAft>
                <a:spcPts val="0"/>
              </a:spcAft>
              <a:buClr>
                <a:srgbClr val="000000"/>
              </a:buClr>
              <a:buSzPts val="2900"/>
              <a:buNone/>
            </a:pPr>
            <a:r>
              <a:rPr lang="en" sz="2900">
                <a:solidFill>
                  <a:srgbClr val="000000"/>
                </a:solidFill>
                <a:latin typeface="Arial"/>
                <a:ea typeface="Arial"/>
                <a:cs typeface="Arial"/>
                <a:sym typeface="Arial"/>
              </a:rPr>
              <a:t>A decline in the influence of religion </a:t>
            </a:r>
            <a:endParaRPr sz="900"/>
          </a:p>
          <a:p>
            <a:pPr marL="0" lvl="0" indent="0" algn="ctr" rtl="0">
              <a:lnSpc>
                <a:spcPct val="100000"/>
              </a:lnSpc>
              <a:spcBef>
                <a:spcPts val="0"/>
              </a:spcBef>
              <a:spcAft>
                <a:spcPts val="0"/>
              </a:spcAft>
              <a:buClr>
                <a:srgbClr val="0433FF"/>
              </a:buClr>
              <a:buSzPts val="2900"/>
              <a:buNone/>
            </a:pPr>
            <a:r>
              <a:rPr lang="en" sz="2900" b="1">
                <a:solidFill>
                  <a:srgbClr val="0433FF"/>
                </a:solidFill>
                <a:latin typeface="Arial"/>
                <a:ea typeface="Arial"/>
                <a:cs typeface="Arial"/>
                <a:sym typeface="Arial"/>
              </a:rPr>
              <a:t>= Secularisation</a:t>
            </a:r>
            <a:endParaRPr sz="900"/>
          </a:p>
          <a:p>
            <a:pPr marL="0" lvl="0" indent="0" algn="ctr" rtl="0">
              <a:lnSpc>
                <a:spcPct val="100000"/>
              </a:lnSpc>
              <a:spcBef>
                <a:spcPts val="0"/>
              </a:spcBef>
              <a:spcAft>
                <a:spcPts val="0"/>
              </a:spcAft>
              <a:buClr>
                <a:srgbClr val="0433FF"/>
              </a:buClr>
              <a:buSzPts val="2900"/>
              <a:buNone/>
            </a:pPr>
            <a:endParaRPr b="1">
              <a:solidFill>
                <a:srgbClr val="0433FF"/>
              </a:solidFill>
              <a:latin typeface="Arial"/>
              <a:ea typeface="Arial"/>
              <a:cs typeface="Arial"/>
              <a:sym typeface="Arial"/>
            </a:endParaRPr>
          </a:p>
          <a:p>
            <a:pPr marL="0" lvl="0" indent="0" algn="ctr" rtl="0">
              <a:lnSpc>
                <a:spcPct val="100000"/>
              </a:lnSpc>
              <a:spcBef>
                <a:spcPts val="0"/>
              </a:spcBef>
              <a:spcAft>
                <a:spcPts val="0"/>
              </a:spcAft>
              <a:buClr>
                <a:srgbClr val="000000"/>
              </a:buClr>
              <a:buSzPts val="2900"/>
              <a:buNone/>
            </a:pPr>
            <a:r>
              <a:rPr lang="en" sz="2900">
                <a:solidFill>
                  <a:srgbClr val="000000"/>
                </a:solidFill>
                <a:latin typeface="Arial"/>
                <a:ea typeface="Arial"/>
                <a:cs typeface="Arial"/>
                <a:sym typeface="Arial"/>
              </a:rPr>
              <a:t>A multiplicity of narratives</a:t>
            </a:r>
            <a:endParaRPr sz="900"/>
          </a:p>
          <a:p>
            <a:pPr marL="0" lvl="0" indent="0" algn="ctr" rtl="0">
              <a:lnSpc>
                <a:spcPct val="100000"/>
              </a:lnSpc>
              <a:spcBef>
                <a:spcPts val="0"/>
              </a:spcBef>
              <a:spcAft>
                <a:spcPts val="0"/>
              </a:spcAft>
              <a:buClr>
                <a:srgbClr val="0433FF"/>
              </a:buClr>
              <a:buSzPts val="2900"/>
              <a:buNone/>
            </a:pPr>
            <a:r>
              <a:rPr lang="en" sz="2900" b="1">
                <a:solidFill>
                  <a:srgbClr val="0433FF"/>
                </a:solidFill>
                <a:latin typeface="Arial"/>
                <a:ea typeface="Arial"/>
                <a:cs typeface="Arial"/>
                <a:sym typeface="Arial"/>
              </a:rPr>
              <a:t>= Pluralisation</a:t>
            </a:r>
            <a:endParaRPr sz="900"/>
          </a:p>
          <a:p>
            <a:pPr marL="0" lvl="0" indent="0" algn="ctr" rtl="0">
              <a:lnSpc>
                <a:spcPct val="100000"/>
              </a:lnSpc>
              <a:spcBef>
                <a:spcPts val="0"/>
              </a:spcBef>
              <a:spcAft>
                <a:spcPts val="0"/>
              </a:spcAft>
              <a:buClr>
                <a:srgbClr val="0433FF"/>
              </a:buClr>
              <a:buSzPts val="2900"/>
              <a:buNone/>
            </a:pPr>
            <a:endParaRPr b="1">
              <a:solidFill>
                <a:srgbClr val="0433FF"/>
              </a:solidFill>
              <a:latin typeface="Arial"/>
              <a:ea typeface="Arial"/>
              <a:cs typeface="Arial"/>
              <a:sym typeface="Arial"/>
            </a:endParaRPr>
          </a:p>
          <a:p>
            <a:pPr marL="0" lvl="0" indent="0" algn="ctr" rtl="0">
              <a:lnSpc>
                <a:spcPct val="100000"/>
              </a:lnSpc>
              <a:spcBef>
                <a:spcPts val="0"/>
              </a:spcBef>
              <a:spcAft>
                <a:spcPts val="0"/>
              </a:spcAft>
              <a:buClr>
                <a:srgbClr val="000000"/>
              </a:buClr>
              <a:buSzPts val="2900"/>
              <a:buNone/>
            </a:pPr>
            <a:r>
              <a:rPr lang="en" sz="2900">
                <a:solidFill>
                  <a:srgbClr val="000000"/>
                </a:solidFill>
                <a:latin typeface="Arial"/>
                <a:ea typeface="Arial"/>
                <a:cs typeface="Arial"/>
                <a:sym typeface="Arial"/>
              </a:rPr>
              <a:t>Each person creating their own narrative for themselves</a:t>
            </a:r>
            <a:endParaRPr sz="900"/>
          </a:p>
          <a:p>
            <a:pPr marL="0" lvl="0" indent="0" algn="ctr" rtl="0">
              <a:lnSpc>
                <a:spcPct val="100000"/>
              </a:lnSpc>
              <a:spcBef>
                <a:spcPts val="0"/>
              </a:spcBef>
              <a:spcAft>
                <a:spcPts val="0"/>
              </a:spcAft>
              <a:buClr>
                <a:srgbClr val="0433FF"/>
              </a:buClr>
              <a:buSzPts val="2900"/>
              <a:buNone/>
            </a:pPr>
            <a:r>
              <a:rPr lang="en" sz="2900" b="1">
                <a:solidFill>
                  <a:srgbClr val="0433FF"/>
                </a:solidFill>
                <a:latin typeface="Arial"/>
                <a:ea typeface="Arial"/>
                <a:cs typeface="Arial"/>
                <a:sym typeface="Arial"/>
              </a:rPr>
              <a:t>= Detraditionalisation</a:t>
            </a:r>
            <a:endParaRPr sz="900"/>
          </a:p>
        </p:txBody>
      </p:sp>
      <p:sp>
        <p:nvSpPr>
          <p:cNvPr id="147" name="Google Shape;147;p18"/>
          <p:cNvSpPr txBox="1"/>
          <p:nvPr/>
        </p:nvSpPr>
        <p:spPr>
          <a:xfrm>
            <a:off x="3409591" y="245703"/>
            <a:ext cx="3705900" cy="365700"/>
          </a:xfrm>
          <a:prstGeom prst="rect">
            <a:avLst/>
          </a:prstGeom>
          <a:noFill/>
          <a:ln>
            <a:noFill/>
          </a:ln>
          <a:effectLst>
            <a:outerShdw blurRad="1270000" dist="35981" dir="20952258" rotWithShape="0">
              <a:srgbClr val="000000">
                <a:alpha val="66274"/>
              </a:srgbClr>
            </a:outerShdw>
          </a:effectLst>
        </p:spPr>
        <p:txBody>
          <a:bodyPr spcFirstLastPara="1" wrap="square" lIns="32750" tIns="32750" rIns="32750" bIns="32750" anchor="ctr" anchorCtr="0">
            <a:noAutofit/>
          </a:bodyPr>
          <a:lstStyle/>
          <a:p>
            <a:pPr marL="0" marR="0" lvl="0" indent="0" algn="ctr" rtl="0">
              <a:lnSpc>
                <a:spcPct val="100000"/>
              </a:lnSpc>
              <a:spcBef>
                <a:spcPts val="0"/>
              </a:spcBef>
              <a:spcAft>
                <a:spcPts val="0"/>
              </a:spcAft>
              <a:buClr>
                <a:srgbClr val="FFFFFF"/>
              </a:buClr>
              <a:buSzPts val="2700"/>
              <a:buFont typeface="Arial"/>
              <a:buNone/>
            </a:pPr>
            <a:r>
              <a:rPr lang="en" sz="2700" b="1" i="0" u="none" strike="noStrike" cap="none">
                <a:solidFill>
                  <a:srgbClr val="000000"/>
                </a:solidFill>
                <a:latin typeface="Arial"/>
                <a:ea typeface="Arial"/>
                <a:cs typeface="Arial"/>
                <a:sym typeface="Arial"/>
              </a:rPr>
              <a:t>Our Current Context</a:t>
            </a:r>
            <a:endParaRPr sz="900" b="0" i="0" u="none" strike="noStrike" cap="non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b903cebe4e_0_0"/>
          <p:cNvSpPr txBox="1"/>
          <p:nvPr/>
        </p:nvSpPr>
        <p:spPr>
          <a:xfrm>
            <a:off x="1103100" y="1863894"/>
            <a:ext cx="6937800" cy="707856"/>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3400" b="1" dirty="0">
                <a:solidFill>
                  <a:srgbClr val="1E4E79"/>
                </a:solidFill>
              </a:rPr>
              <a:t>OUR RESPONSE USING ECSI</a:t>
            </a:r>
            <a:endParaRPr sz="2800" dirty="0">
              <a:solidFill>
                <a:srgbClr val="1E4E7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2"/>
          <p:cNvSpPr txBox="1"/>
          <p:nvPr/>
        </p:nvSpPr>
        <p:spPr>
          <a:xfrm>
            <a:off x="400050" y="1360884"/>
            <a:ext cx="7915275" cy="2674264"/>
          </a:xfrm>
          <a:prstGeom prst="rect">
            <a:avLst/>
          </a:prstGeom>
          <a:noFill/>
          <a:ln>
            <a:noFill/>
          </a:ln>
        </p:spPr>
        <p:txBody>
          <a:bodyPr spcFirstLastPara="1" wrap="square" lIns="58925" tIns="29450" rIns="58925" bIns="29450" anchor="t" anchorCtr="0">
            <a:noAutofit/>
          </a:bodyPr>
          <a:lstStyle/>
          <a:p>
            <a:pPr marL="0" marR="0" lvl="0" indent="0" algn="l" rtl="0">
              <a:lnSpc>
                <a:spcPct val="153333"/>
              </a:lnSpc>
              <a:spcBef>
                <a:spcPts val="0"/>
              </a:spcBef>
              <a:spcAft>
                <a:spcPts val="0"/>
              </a:spcAft>
              <a:buClr>
                <a:srgbClr val="000000"/>
              </a:buClr>
              <a:buSzPts val="2300"/>
              <a:buFont typeface="Arial"/>
              <a:buNone/>
            </a:pPr>
            <a:r>
              <a:rPr lang="en" sz="2300" b="0" i="0" u="none" strike="noStrike" cap="none">
                <a:solidFill>
                  <a:srgbClr val="1E4E79"/>
                </a:solidFill>
                <a:latin typeface="Arial"/>
                <a:ea typeface="Arial"/>
                <a:cs typeface="Arial"/>
                <a:sym typeface="Arial"/>
              </a:rPr>
              <a:t>ECSI, supported by research from KU Leuven, advocates the development of Catholic schools that work to facilitate the growth in students of </a:t>
            </a:r>
            <a:r>
              <a:rPr lang="en" sz="2300" b="1" i="0" u="none" strike="noStrike" cap="none">
                <a:solidFill>
                  <a:srgbClr val="1E4E79"/>
                </a:solidFill>
                <a:latin typeface="Arial"/>
                <a:ea typeface="Arial"/>
                <a:cs typeface="Arial"/>
                <a:sym typeface="Arial"/>
              </a:rPr>
              <a:t>post-critical belief</a:t>
            </a:r>
            <a:r>
              <a:rPr lang="en" sz="2300" b="0" i="0" u="none" strike="noStrike" cap="none">
                <a:solidFill>
                  <a:srgbClr val="1E4E79"/>
                </a:solidFill>
                <a:latin typeface="Arial"/>
                <a:ea typeface="Arial"/>
                <a:cs typeface="Arial"/>
                <a:sym typeface="Arial"/>
              </a:rPr>
              <a:t> through the presentation of a </a:t>
            </a:r>
            <a:r>
              <a:rPr lang="en" sz="2300" b="1" i="0" u="none" strike="noStrike" cap="none">
                <a:solidFill>
                  <a:srgbClr val="1E4E79"/>
                </a:solidFill>
                <a:latin typeface="Arial"/>
                <a:ea typeface="Arial"/>
                <a:cs typeface="Arial"/>
                <a:sym typeface="Arial"/>
              </a:rPr>
              <a:t>recontextualised</a:t>
            </a:r>
            <a:r>
              <a:rPr lang="en" sz="2300" b="0" i="0" u="none" strike="noStrike" cap="none">
                <a:solidFill>
                  <a:srgbClr val="1E4E79"/>
                </a:solidFill>
                <a:latin typeface="Arial"/>
                <a:ea typeface="Arial"/>
                <a:cs typeface="Arial"/>
                <a:sym typeface="Arial"/>
              </a:rPr>
              <a:t> Catholic heritage in </a:t>
            </a:r>
            <a:r>
              <a:rPr lang="en" sz="2300" b="1" i="0" u="none" strike="noStrike" cap="none">
                <a:solidFill>
                  <a:srgbClr val="1E4E79"/>
                </a:solidFill>
                <a:latin typeface="Arial"/>
                <a:ea typeface="Arial"/>
                <a:cs typeface="Arial"/>
                <a:sym typeface="Arial"/>
              </a:rPr>
              <a:t>dialogue</a:t>
            </a:r>
            <a:r>
              <a:rPr lang="en" sz="2300" b="0" i="0" u="none" strike="noStrike" cap="none">
                <a:solidFill>
                  <a:srgbClr val="1E4E79"/>
                </a:solidFill>
                <a:latin typeface="Arial"/>
                <a:ea typeface="Arial"/>
                <a:cs typeface="Arial"/>
                <a:sym typeface="Arial"/>
              </a:rPr>
              <a:t> with otherness and with the pluralising context. </a:t>
            </a:r>
            <a:endParaRPr sz="2300" b="0" i="0" u="none" strike="noStrike" cap="none">
              <a:solidFill>
                <a:srgbClr val="1E4E79"/>
              </a:solidFill>
              <a:latin typeface="Arial"/>
              <a:ea typeface="Arial"/>
              <a:cs typeface="Arial"/>
              <a:sym typeface="Arial"/>
            </a:endParaRPr>
          </a:p>
        </p:txBody>
      </p:sp>
      <p:sp>
        <p:nvSpPr>
          <p:cNvPr id="164" name="Google Shape;164;p22"/>
          <p:cNvSpPr txBox="1"/>
          <p:nvPr/>
        </p:nvSpPr>
        <p:spPr>
          <a:xfrm>
            <a:off x="271463" y="257175"/>
            <a:ext cx="8529638" cy="535604"/>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3900"/>
              <a:buFont typeface="Arial"/>
              <a:buNone/>
            </a:pPr>
            <a:r>
              <a:rPr lang="en" sz="3900" b="1" i="0" u="none" strike="noStrike" cap="none">
                <a:solidFill>
                  <a:srgbClr val="1E4E79"/>
                </a:solidFill>
              </a:rPr>
              <a:t>The Preferred Stance</a:t>
            </a:r>
            <a:endParaRPr sz="3900" b="1" i="0" u="none" strike="noStrike" cap="none">
              <a:solidFill>
                <a:srgbClr val="1E4E79"/>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3"/>
          <p:cNvSpPr txBox="1"/>
          <p:nvPr/>
        </p:nvSpPr>
        <p:spPr>
          <a:xfrm>
            <a:off x="760430" y="935600"/>
            <a:ext cx="7801523" cy="3760014"/>
          </a:xfrm>
          <a:prstGeom prst="rect">
            <a:avLst/>
          </a:prstGeom>
          <a:noFill/>
          <a:ln>
            <a:noFill/>
          </a:ln>
        </p:spPr>
        <p:txBody>
          <a:bodyPr spcFirstLastPara="1" wrap="square" lIns="93125" tIns="93125" rIns="93125" bIns="93125" anchor="t" anchorCtr="0">
            <a:noAutofit/>
          </a:bodyPr>
          <a:lstStyle/>
          <a:p>
            <a:pPr marL="0" marR="0" lvl="0" indent="0" algn="l" rtl="0">
              <a:lnSpc>
                <a:spcPct val="115000"/>
              </a:lnSpc>
              <a:spcBef>
                <a:spcPts val="0"/>
              </a:spcBef>
              <a:spcAft>
                <a:spcPts val="0"/>
              </a:spcAft>
              <a:buClr>
                <a:srgbClr val="000000"/>
              </a:buClr>
              <a:buSzPts val="2100"/>
              <a:buFont typeface="Arial"/>
              <a:buNone/>
            </a:pPr>
            <a:r>
              <a:rPr lang="en" sz="2100" b="0" i="0" u="none" strike="noStrike" cap="none">
                <a:solidFill>
                  <a:srgbClr val="1E4E79"/>
                </a:solidFill>
                <a:latin typeface="Arial"/>
                <a:ea typeface="Arial"/>
                <a:cs typeface="Arial"/>
                <a:sym typeface="Arial"/>
              </a:rPr>
              <a:t>- God is never experienced directly but always mediated through symbols (eg stories, rituals, prayer)</a:t>
            </a:r>
            <a:endParaRPr sz="2100" b="0" i="0" u="none" strike="noStrike" cap="none">
              <a:solidFill>
                <a:srgbClr val="1E4E79"/>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100"/>
              <a:buFont typeface="Arial"/>
              <a:buNone/>
            </a:pPr>
            <a:endParaRPr sz="2100" b="0" i="0" u="none" strike="noStrike" cap="none">
              <a:solidFill>
                <a:srgbClr val="1E4E79"/>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100"/>
              <a:buFont typeface="Arial"/>
              <a:buNone/>
            </a:pPr>
            <a:r>
              <a:rPr lang="en" sz="2100" b="0" i="0" u="none" strike="noStrike" cap="none">
                <a:solidFill>
                  <a:srgbClr val="1E4E79"/>
                </a:solidFill>
                <a:latin typeface="Arial"/>
                <a:ea typeface="Arial"/>
                <a:cs typeface="Arial"/>
                <a:sym typeface="Arial"/>
              </a:rPr>
              <a:t>- faith is acquired through active, creative and interpretative engagement with these mediations - always within a faith community</a:t>
            </a:r>
            <a:endParaRPr sz="9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100"/>
              <a:buFont typeface="Arial"/>
              <a:buNone/>
            </a:pPr>
            <a:endParaRPr sz="2100" b="0" i="0" u="none" strike="noStrike" cap="none">
              <a:solidFill>
                <a:srgbClr val="1E4E79"/>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100"/>
              <a:buFont typeface="Arial"/>
              <a:buNone/>
            </a:pPr>
            <a:r>
              <a:rPr lang="en" sz="2100" b="0" i="0" u="none" strike="noStrike" cap="none">
                <a:solidFill>
                  <a:srgbClr val="1E4E79"/>
                </a:solidFill>
                <a:latin typeface="Arial"/>
                <a:ea typeface="Arial"/>
                <a:cs typeface="Arial"/>
                <a:sym typeface="Arial"/>
              </a:rPr>
              <a:t>- belief is only meaningful and possible after interpretation (in which critical reason plays a vital role)</a:t>
            </a:r>
            <a:endParaRPr sz="9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rgbClr val="000000"/>
              </a:solidFill>
              <a:latin typeface="Arial"/>
              <a:ea typeface="Arial"/>
              <a:cs typeface="Arial"/>
              <a:sym typeface="Arial"/>
            </a:endParaRPr>
          </a:p>
        </p:txBody>
      </p:sp>
      <p:sp>
        <p:nvSpPr>
          <p:cNvPr id="170" name="Google Shape;170;p23"/>
          <p:cNvSpPr txBox="1"/>
          <p:nvPr/>
        </p:nvSpPr>
        <p:spPr>
          <a:xfrm>
            <a:off x="381000" y="250031"/>
            <a:ext cx="8381999" cy="40576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Post Critical Belief</a:t>
            </a:r>
            <a:endParaRPr sz="3400" b="1" i="0" u="none" strike="noStrike" cap="none">
              <a:solidFill>
                <a:srgbClr val="1E4E79"/>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4"/>
          <p:cNvSpPr txBox="1"/>
          <p:nvPr/>
        </p:nvSpPr>
        <p:spPr>
          <a:xfrm>
            <a:off x="760430" y="1133569"/>
            <a:ext cx="7801500" cy="3759900"/>
          </a:xfrm>
          <a:prstGeom prst="rect">
            <a:avLst/>
          </a:prstGeom>
          <a:noFill/>
          <a:ln>
            <a:noFill/>
          </a:ln>
        </p:spPr>
        <p:txBody>
          <a:bodyPr spcFirstLastPara="1" wrap="square" lIns="93125" tIns="93125" rIns="93125" bIns="93125" anchor="t" anchorCtr="0">
            <a:noAutofit/>
          </a:bodyPr>
          <a:lstStyle/>
          <a:p>
            <a:pPr marL="0" marR="0" lvl="0" indent="0" algn="l" rtl="0">
              <a:lnSpc>
                <a:spcPct val="115000"/>
              </a:lnSpc>
              <a:spcBef>
                <a:spcPts val="0"/>
              </a:spcBef>
              <a:spcAft>
                <a:spcPts val="0"/>
              </a:spcAft>
              <a:buClr>
                <a:srgbClr val="000000"/>
              </a:buClr>
              <a:buSzPts val="2100"/>
              <a:buFont typeface="Arial"/>
              <a:buNone/>
            </a:pPr>
            <a:r>
              <a:rPr lang="en" sz="2100" b="0" i="0" u="none" strike="noStrike" cap="none" dirty="0">
                <a:solidFill>
                  <a:srgbClr val="1E4E79"/>
                </a:solidFill>
                <a:latin typeface="Arial"/>
                <a:ea typeface="Arial"/>
                <a:cs typeface="Arial"/>
                <a:sym typeface="Arial"/>
              </a:rPr>
              <a:t>- religious answers are never definite, final or fixed - </a:t>
            </a:r>
            <a:r>
              <a:rPr lang="en" sz="2100" dirty="0">
                <a:solidFill>
                  <a:srgbClr val="1E4E79"/>
                </a:solidFill>
              </a:rPr>
              <a:t>no</a:t>
            </a:r>
            <a:r>
              <a:rPr lang="en" sz="2100" b="0" i="0" u="none" strike="noStrike" cap="none" dirty="0">
                <a:solidFill>
                  <a:srgbClr val="1E4E79"/>
                </a:solidFill>
                <a:latin typeface="Arial"/>
                <a:ea typeface="Arial"/>
                <a:cs typeface="Arial"/>
                <a:sym typeface="Arial"/>
              </a:rPr>
              <a:t> absolute certainty, consistency or clarity in matters of faith</a:t>
            </a:r>
            <a:endParaRPr sz="9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100"/>
              <a:buFont typeface="Arial"/>
              <a:buNone/>
            </a:pPr>
            <a:r>
              <a:rPr lang="en" sz="2100" b="0" i="0" u="none" strike="noStrike" cap="none" dirty="0">
                <a:solidFill>
                  <a:srgbClr val="1E4E79"/>
                </a:solidFill>
                <a:latin typeface="Arial"/>
                <a:ea typeface="Arial"/>
                <a:cs typeface="Arial"/>
                <a:sym typeface="Arial"/>
              </a:rPr>
              <a:t> </a:t>
            </a:r>
            <a:endParaRPr sz="2100" b="0" i="0" u="none" strike="noStrike" cap="none" dirty="0">
              <a:solidFill>
                <a:srgbClr val="1E4E79"/>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100"/>
              <a:buFont typeface="Arial"/>
              <a:buNone/>
            </a:pPr>
            <a:r>
              <a:rPr lang="en" sz="2100" b="0" i="0" u="none" strike="noStrike" cap="none" dirty="0">
                <a:solidFill>
                  <a:srgbClr val="1E4E79"/>
                </a:solidFill>
                <a:latin typeface="Arial"/>
                <a:ea typeface="Arial"/>
                <a:cs typeface="Arial"/>
                <a:sym typeface="Arial"/>
              </a:rPr>
              <a:t>- faith is a complex and vulnerable  life stance</a:t>
            </a:r>
            <a:endParaRPr sz="2100" b="0" i="0" u="none" strike="noStrike" cap="none" dirty="0">
              <a:solidFill>
                <a:srgbClr val="1E4E79"/>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100"/>
              <a:buFont typeface="Arial"/>
              <a:buNone/>
            </a:pPr>
            <a:endParaRPr sz="2100" b="0" i="0" u="none" strike="noStrike" cap="none" dirty="0">
              <a:solidFill>
                <a:srgbClr val="1E4E79"/>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100"/>
              <a:buFont typeface="Arial"/>
              <a:buNone/>
            </a:pPr>
            <a:r>
              <a:rPr lang="en" sz="2100" b="0" i="0" u="none" strike="noStrike" cap="none" dirty="0">
                <a:solidFill>
                  <a:srgbClr val="1E4E79"/>
                </a:solidFill>
                <a:latin typeface="Arial"/>
                <a:ea typeface="Arial"/>
                <a:cs typeface="Arial"/>
                <a:sym typeface="Arial"/>
              </a:rPr>
              <a:t>- faith is a journey that is never complete </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1600"/>
              </a:spcAft>
              <a:buClr>
                <a:srgbClr val="000000"/>
              </a:buClr>
              <a:buSzPts val="900"/>
              <a:buFont typeface="Arial"/>
              <a:buNone/>
            </a:pPr>
            <a:endParaRPr sz="900" b="0" i="0" u="none" strike="noStrike" cap="none" dirty="0">
              <a:solidFill>
                <a:srgbClr val="000000"/>
              </a:solidFill>
              <a:latin typeface="Arial"/>
              <a:ea typeface="Arial"/>
              <a:cs typeface="Arial"/>
              <a:sym typeface="Arial"/>
            </a:endParaRPr>
          </a:p>
        </p:txBody>
      </p:sp>
      <p:sp>
        <p:nvSpPr>
          <p:cNvPr id="176" name="Google Shape;176;p24"/>
          <p:cNvSpPr txBox="1"/>
          <p:nvPr/>
        </p:nvSpPr>
        <p:spPr>
          <a:xfrm>
            <a:off x="381000" y="250031"/>
            <a:ext cx="8382000" cy="4059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Post Critical Belief</a:t>
            </a:r>
            <a:endParaRPr sz="3400" b="1" i="0" u="none" strike="noStrike" cap="none">
              <a:solidFill>
                <a:srgbClr val="1E4E79"/>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p:nvPr/>
        </p:nvSpPr>
        <p:spPr>
          <a:xfrm>
            <a:off x="404812" y="815796"/>
            <a:ext cx="8643900" cy="552900"/>
          </a:xfrm>
          <a:prstGeom prst="rect">
            <a:avLst/>
          </a:prstGeom>
          <a:noFill/>
          <a:ln>
            <a:noFill/>
          </a:ln>
        </p:spPr>
        <p:txBody>
          <a:bodyPr spcFirstLastPara="1" wrap="square" lIns="69825" tIns="34925" rIns="69825" bIns="34925" anchor="t" anchorCtr="0">
            <a:noAutofit/>
          </a:bodyPr>
          <a:lstStyle/>
          <a:p>
            <a:pPr>
              <a:buSzPts val="2400"/>
            </a:pPr>
            <a:r>
              <a:rPr lang="en-US" sz="2200" dirty="0">
                <a:solidFill>
                  <a:srgbClr val="1E4E79"/>
                </a:solidFill>
              </a:rPr>
              <a:t>“On that occasion I said this: If a person is gay and seeks out the Lord and is willing, who am I to judge that person? I was paraphrasing by heart the Catechism of the Catholic Church where it says that these people should be treated with delicacy and not be </a:t>
            </a:r>
            <a:r>
              <a:rPr lang="en-US" sz="2200" dirty="0" err="1">
                <a:solidFill>
                  <a:srgbClr val="1E4E79"/>
                </a:solidFill>
              </a:rPr>
              <a:t>marginalised</a:t>
            </a:r>
            <a:r>
              <a:rPr lang="en-US" sz="2200" dirty="0">
                <a:solidFill>
                  <a:srgbClr val="1E4E79"/>
                </a:solidFill>
              </a:rPr>
              <a:t>.</a:t>
            </a:r>
          </a:p>
          <a:p>
            <a:pPr>
              <a:spcBef>
                <a:spcPts val="1600"/>
              </a:spcBef>
              <a:buSzPts val="2400"/>
            </a:pPr>
            <a:r>
              <a:rPr lang="en-US" sz="2200" dirty="0">
                <a:solidFill>
                  <a:srgbClr val="1E4E79"/>
                </a:solidFill>
              </a:rPr>
              <a:t> ... before all else comes the individual person, in his wholeness and dignity.</a:t>
            </a:r>
          </a:p>
          <a:p>
            <a:pPr>
              <a:spcBef>
                <a:spcPts val="1600"/>
              </a:spcBef>
              <a:buSzPts val="2400"/>
            </a:pPr>
            <a:r>
              <a:rPr lang="en-US" sz="2200" dirty="0">
                <a:solidFill>
                  <a:srgbClr val="1E4E79"/>
                </a:solidFill>
              </a:rPr>
              <a:t>People should not be defined only by their sexual tendencies: let us not forget that God loves all his creatures and we are destined to receive his infinite love.”</a:t>
            </a:r>
          </a:p>
          <a:p>
            <a:pPr marL="0" indent="0">
              <a:lnSpc>
                <a:spcPct val="115000"/>
              </a:lnSpc>
              <a:spcBef>
                <a:spcPts val="1600"/>
              </a:spcBef>
              <a:buClr>
                <a:schemeClr val="lt2"/>
              </a:buClr>
              <a:buSzPts val="1800"/>
              <a:buFont typeface="Roboto"/>
              <a:buNone/>
            </a:pPr>
            <a:r>
              <a:rPr lang="en-US" sz="1600" i="1" dirty="0">
                <a:solidFill>
                  <a:srgbClr val="1E4E79"/>
                </a:solidFill>
              </a:rPr>
              <a:t>Pope Francis, “The Name of God is Mercy” 2016</a:t>
            </a:r>
          </a:p>
          <a:p>
            <a:pPr marL="0" marR="0" lvl="0" indent="0" algn="l" rtl="0">
              <a:lnSpc>
                <a:spcPct val="100000"/>
              </a:lnSpc>
              <a:spcBef>
                <a:spcPts val="0"/>
              </a:spcBef>
              <a:spcAft>
                <a:spcPts val="0"/>
              </a:spcAft>
              <a:buClr>
                <a:srgbClr val="000000"/>
              </a:buClr>
              <a:buSzPts val="1500"/>
              <a:buFont typeface="Arial"/>
              <a:buNone/>
            </a:pPr>
            <a:endParaRPr sz="2100" b="0" i="0" u="none" strike="noStrike" cap="none" dirty="0">
              <a:solidFill>
                <a:srgbClr val="1E4E79"/>
              </a:solidFill>
              <a:latin typeface="Arial"/>
              <a:ea typeface="Arial"/>
              <a:cs typeface="Arial"/>
              <a:sym typeface="Arial"/>
            </a:endParaRPr>
          </a:p>
        </p:txBody>
      </p:sp>
      <p:sp>
        <p:nvSpPr>
          <p:cNvPr id="187" name="Google Shape;187;p26"/>
          <p:cNvSpPr txBox="1"/>
          <p:nvPr/>
        </p:nvSpPr>
        <p:spPr>
          <a:xfrm>
            <a:off x="809662" y="156382"/>
            <a:ext cx="78342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dirty="0">
                <a:solidFill>
                  <a:srgbClr val="1E4E79"/>
                </a:solidFill>
                <a:latin typeface="Arial"/>
                <a:ea typeface="Arial"/>
                <a:cs typeface="Arial"/>
                <a:sym typeface="Arial"/>
              </a:rPr>
              <a:t>Who Am I to Judge?</a:t>
            </a:r>
            <a:endParaRPr sz="3400" b="1" i="0" u="none" strike="noStrike" cap="none" dirty="0">
              <a:solidFill>
                <a:srgbClr val="1E4E79"/>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1026" name="Picture 2" descr="Text&#10;&#10;Description automatically generated">
            <a:extLst>
              <a:ext uri="{FF2B5EF4-FFF2-40B4-BE49-F238E27FC236}">
                <a16:creationId xmlns:a16="http://schemas.microsoft.com/office/drawing/2014/main" id="{6C23DD21-1DB3-464A-B0ED-1C13ADBB19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p:nvPr/>
        </p:nvSpPr>
        <p:spPr>
          <a:xfrm>
            <a:off x="404812" y="1089065"/>
            <a:ext cx="8643900" cy="552900"/>
          </a:xfrm>
          <a:prstGeom prst="rect">
            <a:avLst/>
          </a:prstGeom>
          <a:noFill/>
          <a:ln>
            <a:noFill/>
          </a:ln>
        </p:spPr>
        <p:txBody>
          <a:bodyPr spcFirstLastPara="1" wrap="square" lIns="69825" tIns="34925" rIns="69825" bIns="34925" anchor="t" anchorCtr="0">
            <a:noAutofit/>
          </a:bodyPr>
          <a:lstStyle/>
          <a:p>
            <a:pPr>
              <a:lnSpc>
                <a:spcPct val="115000"/>
              </a:lnSpc>
              <a:buSzPts val="1800"/>
            </a:pPr>
            <a:r>
              <a:rPr lang="en-US" sz="2400" dirty="0">
                <a:solidFill>
                  <a:srgbClr val="1E4E79"/>
                </a:solidFill>
              </a:rPr>
              <a:t>“It is possible that in an objective situation of sin a person can be living in God’s grace, can love and can also grow in the life of grace and charity, while receiving the Church’s help to this end ... For this reason, a minister cannot feel that it is enough simply to apply moral laws to those living in ‘irregular’ situations, as if they were stones to throw at people’s lives.” </a:t>
            </a:r>
            <a:r>
              <a:rPr lang="en-US" sz="1600" i="1" dirty="0" err="1">
                <a:solidFill>
                  <a:srgbClr val="1E4E79"/>
                </a:solidFill>
              </a:rPr>
              <a:t>Amoris</a:t>
            </a:r>
            <a:r>
              <a:rPr lang="en-US" sz="1600" i="1" dirty="0">
                <a:solidFill>
                  <a:srgbClr val="1E4E79"/>
                </a:solidFill>
              </a:rPr>
              <a:t> Laetitia, n.305 </a:t>
            </a:r>
          </a:p>
          <a:p>
            <a:pPr marL="0" marR="0" lvl="0" indent="0" algn="l" rtl="0">
              <a:lnSpc>
                <a:spcPct val="100000"/>
              </a:lnSpc>
              <a:spcBef>
                <a:spcPts val="0"/>
              </a:spcBef>
              <a:spcAft>
                <a:spcPts val="0"/>
              </a:spcAft>
              <a:buClr>
                <a:srgbClr val="000000"/>
              </a:buClr>
              <a:buSzPts val="1500"/>
              <a:buFont typeface="Arial"/>
              <a:buNone/>
            </a:pPr>
            <a:endParaRPr sz="2100" b="0" i="0" u="none" strike="noStrike" cap="none" dirty="0">
              <a:solidFill>
                <a:srgbClr val="1E4E79"/>
              </a:solidFill>
              <a:latin typeface="Arial"/>
              <a:ea typeface="Arial"/>
              <a:cs typeface="Arial"/>
              <a:sym typeface="Arial"/>
            </a:endParaRPr>
          </a:p>
        </p:txBody>
      </p:sp>
      <p:sp>
        <p:nvSpPr>
          <p:cNvPr id="187" name="Google Shape;187;p26"/>
          <p:cNvSpPr txBox="1"/>
          <p:nvPr/>
        </p:nvSpPr>
        <p:spPr>
          <a:xfrm>
            <a:off x="809662" y="198423"/>
            <a:ext cx="78342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dirty="0">
                <a:solidFill>
                  <a:srgbClr val="1E4E79"/>
                </a:solidFill>
                <a:latin typeface="Arial"/>
                <a:ea typeface="Arial"/>
                <a:cs typeface="Arial"/>
                <a:sym typeface="Arial"/>
              </a:rPr>
              <a:t>Who Am I to Judge?</a:t>
            </a:r>
            <a:endParaRPr sz="3400" b="1" i="0" u="none" strike="noStrike" cap="none" dirty="0">
              <a:solidFill>
                <a:srgbClr val="1E4E79"/>
              </a:solidFill>
              <a:latin typeface="Arial"/>
              <a:ea typeface="Arial"/>
              <a:cs typeface="Arial"/>
              <a:sym typeface="Arial"/>
            </a:endParaRPr>
          </a:p>
        </p:txBody>
      </p:sp>
    </p:spTree>
    <p:extLst>
      <p:ext uri="{BB962C8B-B14F-4D97-AF65-F5344CB8AC3E}">
        <p14:creationId xmlns:p14="http://schemas.microsoft.com/office/powerpoint/2010/main" val="1443015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p:nvPr/>
        </p:nvSpPr>
        <p:spPr>
          <a:xfrm>
            <a:off x="404775" y="1494589"/>
            <a:ext cx="8643900" cy="552900"/>
          </a:xfrm>
          <a:prstGeom prst="rect">
            <a:avLst/>
          </a:prstGeom>
          <a:noFill/>
          <a:ln>
            <a:noFill/>
          </a:ln>
        </p:spPr>
        <p:txBody>
          <a:bodyPr spcFirstLastPara="1" wrap="square" lIns="69825" tIns="34925" rIns="69825" bIns="34925" anchor="t" anchorCtr="0">
            <a:noAutofit/>
          </a:bodyPr>
          <a:lstStyle/>
          <a:p>
            <a:pPr marL="457200" indent="-391160">
              <a:buSzPct val="71111"/>
            </a:pPr>
            <a:r>
              <a:rPr lang="en-US" sz="2400" dirty="0">
                <a:solidFill>
                  <a:srgbClr val="1E4E79"/>
                </a:solidFill>
                <a:ea typeface="Calibri"/>
                <a:cs typeface="Calibri"/>
                <a:sym typeface="Calibri"/>
              </a:rPr>
              <a:t>Put something existing into a new </a:t>
            </a:r>
            <a:r>
              <a:rPr lang="en-US" sz="2400" b="1" dirty="0">
                <a:solidFill>
                  <a:srgbClr val="1E4E79"/>
                </a:solidFill>
                <a:ea typeface="Calibri"/>
                <a:cs typeface="Calibri"/>
                <a:sym typeface="Calibri"/>
              </a:rPr>
              <a:t>context</a:t>
            </a:r>
            <a:r>
              <a:rPr lang="en-US" sz="2400" dirty="0">
                <a:solidFill>
                  <a:srgbClr val="1E4E79"/>
                </a:solidFill>
                <a:ea typeface="Calibri"/>
                <a:cs typeface="Calibri"/>
                <a:sym typeface="Calibri"/>
              </a:rPr>
              <a:t> and allow new things to happen, e.g. new baby, renovating</a:t>
            </a:r>
          </a:p>
          <a:p>
            <a:pPr marL="457200" indent="-391160">
              <a:buSzPct val="71111"/>
            </a:pPr>
            <a:endParaRPr lang="en-US" sz="2400" dirty="0">
              <a:solidFill>
                <a:srgbClr val="1E4E79"/>
              </a:solidFill>
              <a:ea typeface="Calibri"/>
              <a:cs typeface="Calibri"/>
              <a:sym typeface="Calibri"/>
            </a:endParaRPr>
          </a:p>
          <a:p>
            <a:pPr marL="457200" indent="-391160">
              <a:buSzPct val="71111"/>
            </a:pPr>
            <a:r>
              <a:rPr lang="en-US" sz="2400" dirty="0">
                <a:solidFill>
                  <a:srgbClr val="1E4E79"/>
                </a:solidFill>
                <a:ea typeface="Calibri"/>
                <a:cs typeface="Calibri"/>
                <a:sym typeface="Calibri"/>
              </a:rPr>
              <a:t>Fusing old / traditional and new / contemporary contexts</a:t>
            </a:r>
          </a:p>
          <a:p>
            <a:pPr marL="457200" indent="-391160">
              <a:buSzPct val="71111"/>
            </a:pPr>
            <a:r>
              <a:rPr lang="en-US" sz="2400" dirty="0">
                <a:solidFill>
                  <a:srgbClr val="1E4E79"/>
                </a:solidFill>
              </a:rPr>
              <a:t>	</a:t>
            </a:r>
          </a:p>
          <a:p>
            <a:pPr marL="457200" indent="-391160">
              <a:buSzPct val="71111"/>
            </a:pPr>
            <a:r>
              <a:rPr lang="en-US" sz="2400" dirty="0">
                <a:solidFill>
                  <a:srgbClr val="1E4E79"/>
                </a:solidFill>
                <a:ea typeface="Calibri"/>
                <a:cs typeface="Calibri"/>
                <a:sym typeface="Calibri"/>
              </a:rPr>
              <a:t>Transforming the understanding of both</a:t>
            </a:r>
          </a:p>
          <a:p>
            <a:pPr marL="0" marR="0" lvl="0" indent="0" algn="l" rtl="0">
              <a:lnSpc>
                <a:spcPct val="100000"/>
              </a:lnSpc>
              <a:spcBef>
                <a:spcPts val="1600"/>
              </a:spcBef>
              <a:spcAft>
                <a:spcPts val="0"/>
              </a:spcAft>
              <a:buClr>
                <a:srgbClr val="000000"/>
              </a:buClr>
              <a:buSzPts val="2100"/>
              <a:buFont typeface="Arial"/>
              <a:buNone/>
            </a:pPr>
            <a:endParaRPr sz="2100" b="0" i="0" u="none" strike="noStrike" cap="none" dirty="0">
              <a:solidFill>
                <a:srgbClr val="1E4E79"/>
              </a:solidFill>
              <a:latin typeface="Arial"/>
              <a:ea typeface="Arial"/>
              <a:cs typeface="Arial"/>
              <a:sym typeface="Arial"/>
            </a:endParaRPr>
          </a:p>
        </p:txBody>
      </p:sp>
      <p:sp>
        <p:nvSpPr>
          <p:cNvPr id="187" name="Google Shape;187;p26"/>
          <p:cNvSpPr txBox="1"/>
          <p:nvPr/>
        </p:nvSpPr>
        <p:spPr>
          <a:xfrm>
            <a:off x="809625" y="482203"/>
            <a:ext cx="78342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Recontextualisation</a:t>
            </a:r>
            <a:endParaRPr sz="3400" b="1" i="0" u="none" strike="noStrike" cap="none">
              <a:solidFill>
                <a:srgbClr val="1E4E79"/>
              </a:solidFill>
              <a:latin typeface="Arial"/>
              <a:ea typeface="Arial"/>
              <a:cs typeface="Arial"/>
              <a:sym typeface="Arial"/>
            </a:endParaRPr>
          </a:p>
        </p:txBody>
      </p:sp>
    </p:spTree>
    <p:extLst>
      <p:ext uri="{BB962C8B-B14F-4D97-AF65-F5344CB8AC3E}">
        <p14:creationId xmlns:p14="http://schemas.microsoft.com/office/powerpoint/2010/main" val="2875513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p:nvPr/>
        </p:nvSpPr>
        <p:spPr>
          <a:xfrm>
            <a:off x="404775" y="1494589"/>
            <a:ext cx="8643900" cy="552900"/>
          </a:xfrm>
          <a:prstGeom prst="rect">
            <a:avLst/>
          </a:prstGeom>
          <a:noFill/>
          <a:ln>
            <a:noFill/>
          </a:ln>
        </p:spPr>
        <p:txBody>
          <a:bodyPr spcFirstLastPara="1" wrap="square" lIns="69825" tIns="34925" rIns="69825" bIns="349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dirty="0">
                <a:solidFill>
                  <a:srgbClr val="1E4E79"/>
                </a:solidFill>
                <a:latin typeface="Arial"/>
                <a:ea typeface="Arial"/>
                <a:cs typeface="Arial"/>
                <a:sym typeface="Arial"/>
              </a:rPr>
              <a:t>- </a:t>
            </a:r>
            <a:r>
              <a:rPr lang="en" sz="2100" b="0" i="0" u="none" strike="noStrike" cap="none" dirty="0">
                <a:solidFill>
                  <a:srgbClr val="1E4E79"/>
                </a:solidFill>
                <a:latin typeface="Arial"/>
                <a:ea typeface="Arial"/>
                <a:cs typeface="Arial"/>
                <a:sym typeface="Arial"/>
              </a:rPr>
              <a:t>purposefully seeking a renewed, reinterpreted Christian profile within our plural context </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2100"/>
              <a:buFont typeface="Arial"/>
              <a:buNone/>
            </a:pPr>
            <a:r>
              <a:rPr lang="en" sz="2100" b="0" i="0" u="none" strike="noStrike" cap="none" dirty="0">
                <a:solidFill>
                  <a:srgbClr val="1E4E79"/>
                </a:solidFill>
                <a:latin typeface="Arial"/>
                <a:ea typeface="Arial"/>
                <a:cs typeface="Arial"/>
                <a:sym typeface="Arial"/>
              </a:rPr>
              <a:t>- the Christian tradition develops as the (cultural </a:t>
            </a:r>
            <a:r>
              <a:rPr lang="en" sz="2100" b="0" i="0" u="none" strike="noStrike" cap="none" dirty="0" err="1">
                <a:solidFill>
                  <a:srgbClr val="1E4E79"/>
                </a:solidFill>
                <a:latin typeface="Arial"/>
                <a:ea typeface="Arial"/>
                <a:cs typeface="Arial"/>
                <a:sym typeface="Arial"/>
              </a:rPr>
              <a:t>etc</a:t>
            </a:r>
            <a:r>
              <a:rPr lang="en" sz="2100" b="0" i="0" u="none" strike="noStrike" cap="none" dirty="0">
                <a:solidFill>
                  <a:srgbClr val="1E4E79"/>
                </a:solidFill>
                <a:latin typeface="Arial"/>
                <a:ea typeface="Arial"/>
                <a:cs typeface="Arial"/>
                <a:sym typeface="Arial"/>
              </a:rPr>
              <a:t>) context changes</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2100"/>
              <a:buFont typeface="Arial"/>
              <a:buNone/>
            </a:pPr>
            <a:r>
              <a:rPr lang="en" sz="2100" b="0" i="0" u="none" strike="noStrike" cap="none" dirty="0">
                <a:solidFill>
                  <a:srgbClr val="1E4E79"/>
                </a:solidFill>
                <a:latin typeface="Arial"/>
                <a:ea typeface="Arial"/>
                <a:cs typeface="Arial"/>
                <a:sym typeface="Arial"/>
              </a:rPr>
              <a:t>- not built on consensus but driven by multiplicity and difference</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2100"/>
              <a:buFont typeface="Arial"/>
              <a:buNone/>
            </a:pPr>
            <a:endParaRPr sz="2100" b="0" i="0" u="none" strike="noStrike" cap="none" dirty="0">
              <a:solidFill>
                <a:srgbClr val="1E4E79"/>
              </a:solidFill>
              <a:latin typeface="Arial"/>
              <a:ea typeface="Arial"/>
              <a:cs typeface="Arial"/>
              <a:sym typeface="Arial"/>
            </a:endParaRPr>
          </a:p>
        </p:txBody>
      </p:sp>
      <p:sp>
        <p:nvSpPr>
          <p:cNvPr id="187" name="Google Shape;187;p26"/>
          <p:cNvSpPr txBox="1"/>
          <p:nvPr/>
        </p:nvSpPr>
        <p:spPr>
          <a:xfrm>
            <a:off x="809625" y="482203"/>
            <a:ext cx="78342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Recontextualisation</a:t>
            </a:r>
            <a:endParaRPr sz="3400" b="1" i="0" u="none" strike="noStrike" cap="none">
              <a:solidFill>
                <a:srgbClr val="1E4E79"/>
              </a:solidFill>
              <a:latin typeface="Arial"/>
              <a:ea typeface="Arial"/>
              <a:cs typeface="Arial"/>
              <a:sym typeface="Arial"/>
            </a:endParaRPr>
          </a:p>
        </p:txBody>
      </p:sp>
    </p:spTree>
    <p:extLst>
      <p:ext uri="{BB962C8B-B14F-4D97-AF65-F5344CB8AC3E}">
        <p14:creationId xmlns:p14="http://schemas.microsoft.com/office/powerpoint/2010/main" val="3173866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1119364f9f8_0_22"/>
          <p:cNvSpPr txBox="1"/>
          <p:nvPr/>
        </p:nvSpPr>
        <p:spPr>
          <a:xfrm>
            <a:off x="404812" y="1215189"/>
            <a:ext cx="8643900" cy="552900"/>
          </a:xfrm>
          <a:prstGeom prst="rect">
            <a:avLst/>
          </a:prstGeom>
          <a:noFill/>
          <a:ln>
            <a:noFill/>
          </a:ln>
        </p:spPr>
        <p:txBody>
          <a:bodyPr spcFirstLastPara="1" wrap="square" lIns="69825" tIns="34925" rIns="69825" bIns="34925" anchor="t" anchorCtr="0">
            <a:noAutofit/>
          </a:bodyPr>
          <a:lstStyle/>
          <a:p>
            <a:pPr marL="0" marR="0" lvl="0" indent="0" algn="l" rtl="0">
              <a:lnSpc>
                <a:spcPct val="100000"/>
              </a:lnSpc>
              <a:spcBef>
                <a:spcPts val="1600"/>
              </a:spcBef>
              <a:spcAft>
                <a:spcPts val="0"/>
              </a:spcAft>
              <a:buClr>
                <a:srgbClr val="000000"/>
              </a:buClr>
              <a:buSzPts val="900"/>
              <a:buFont typeface="Arial"/>
              <a:buNone/>
            </a:pPr>
            <a:endParaRPr sz="900" b="0" i="0" u="none" strike="noStrike" cap="none">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2100"/>
              <a:buFont typeface="Arial"/>
              <a:buNone/>
            </a:pPr>
            <a:endParaRPr sz="2100" b="0" i="0" u="none" strike="noStrike" cap="none">
              <a:solidFill>
                <a:srgbClr val="1E4E79"/>
              </a:solidFill>
              <a:latin typeface="Arial"/>
              <a:ea typeface="Arial"/>
              <a:cs typeface="Arial"/>
              <a:sym typeface="Arial"/>
            </a:endParaRPr>
          </a:p>
        </p:txBody>
      </p:sp>
      <p:sp>
        <p:nvSpPr>
          <p:cNvPr id="199" name="Google Shape;199;g1119364f9f8_0_22"/>
          <p:cNvSpPr txBox="1"/>
          <p:nvPr/>
        </p:nvSpPr>
        <p:spPr>
          <a:xfrm>
            <a:off x="809650" y="61350"/>
            <a:ext cx="7834200" cy="5529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Recontextualisation</a:t>
            </a:r>
            <a:endParaRPr sz="3400" b="1" i="0" u="none" strike="noStrike" cap="none">
              <a:solidFill>
                <a:srgbClr val="1E4E79"/>
              </a:solidFill>
              <a:latin typeface="Arial"/>
              <a:ea typeface="Arial"/>
              <a:cs typeface="Arial"/>
              <a:sym typeface="Arial"/>
            </a:endParaRPr>
          </a:p>
        </p:txBody>
      </p:sp>
      <p:pic>
        <p:nvPicPr>
          <p:cNvPr id="200" name="Google Shape;200;g1119364f9f8_0_22"/>
          <p:cNvPicPr preferRelativeResize="0"/>
          <p:nvPr/>
        </p:nvPicPr>
        <p:blipFill>
          <a:blip r:embed="rId3">
            <a:alphaModFix/>
          </a:blip>
          <a:stretch>
            <a:fillRect/>
          </a:stretch>
        </p:blipFill>
        <p:spPr>
          <a:xfrm>
            <a:off x="198600" y="695125"/>
            <a:ext cx="7131826" cy="4803499"/>
          </a:xfrm>
          <a:prstGeom prst="rect">
            <a:avLst/>
          </a:prstGeom>
          <a:noFill/>
          <a:ln>
            <a:noFill/>
          </a:ln>
        </p:spPr>
      </p:pic>
      <p:sp>
        <p:nvSpPr>
          <p:cNvPr id="2" name="Rectangle 1">
            <a:extLst>
              <a:ext uri="{FF2B5EF4-FFF2-40B4-BE49-F238E27FC236}">
                <a16:creationId xmlns:a16="http://schemas.microsoft.com/office/drawing/2014/main" id="{0D9B6BCB-40CD-FC4E-9B7B-7128C69A779D}"/>
              </a:ext>
            </a:extLst>
          </p:cNvPr>
          <p:cNvSpPr/>
          <p:nvPr/>
        </p:nvSpPr>
        <p:spPr>
          <a:xfrm>
            <a:off x="198600" y="695124"/>
            <a:ext cx="4247276" cy="4448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B7D87C1-BD77-8243-82DA-22628E4FDBF3}"/>
              </a:ext>
            </a:extLst>
          </p:cNvPr>
          <p:cNvPicPr>
            <a:picLocks noChangeAspect="1"/>
          </p:cNvPicPr>
          <p:nvPr/>
        </p:nvPicPr>
        <p:blipFill>
          <a:blip r:embed="rId4"/>
          <a:stretch>
            <a:fillRect/>
          </a:stretch>
        </p:blipFill>
        <p:spPr>
          <a:xfrm>
            <a:off x="198600" y="1768089"/>
            <a:ext cx="4261616" cy="238650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1119364f9f8_0_22"/>
          <p:cNvSpPr txBox="1"/>
          <p:nvPr/>
        </p:nvSpPr>
        <p:spPr>
          <a:xfrm>
            <a:off x="404812" y="1215189"/>
            <a:ext cx="8643900" cy="552900"/>
          </a:xfrm>
          <a:prstGeom prst="rect">
            <a:avLst/>
          </a:prstGeom>
          <a:noFill/>
          <a:ln>
            <a:noFill/>
          </a:ln>
        </p:spPr>
        <p:txBody>
          <a:bodyPr spcFirstLastPara="1" wrap="square" lIns="69825" tIns="34925" rIns="69825" bIns="34925" anchor="t" anchorCtr="0">
            <a:noAutofit/>
          </a:bodyPr>
          <a:lstStyle/>
          <a:p>
            <a:pPr marL="0" marR="0" lvl="0" indent="0" algn="l" rtl="0">
              <a:lnSpc>
                <a:spcPct val="100000"/>
              </a:lnSpc>
              <a:spcBef>
                <a:spcPts val="1600"/>
              </a:spcBef>
              <a:spcAft>
                <a:spcPts val="0"/>
              </a:spcAft>
              <a:buClr>
                <a:srgbClr val="000000"/>
              </a:buClr>
              <a:buSzPts val="900"/>
              <a:buFont typeface="Arial"/>
              <a:buNone/>
            </a:pPr>
            <a:endParaRPr sz="900" b="0" i="0" u="none" strike="noStrike" cap="none">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2100"/>
              <a:buFont typeface="Arial"/>
              <a:buNone/>
            </a:pPr>
            <a:endParaRPr sz="2100" b="0" i="0" u="none" strike="noStrike" cap="none">
              <a:solidFill>
                <a:srgbClr val="1E4E79"/>
              </a:solidFill>
              <a:latin typeface="Arial"/>
              <a:ea typeface="Arial"/>
              <a:cs typeface="Arial"/>
              <a:sym typeface="Arial"/>
            </a:endParaRPr>
          </a:p>
        </p:txBody>
      </p:sp>
      <p:sp>
        <p:nvSpPr>
          <p:cNvPr id="199" name="Google Shape;199;g1119364f9f8_0_22"/>
          <p:cNvSpPr txBox="1"/>
          <p:nvPr/>
        </p:nvSpPr>
        <p:spPr>
          <a:xfrm>
            <a:off x="809650" y="61350"/>
            <a:ext cx="7834200" cy="5529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Recontextualisation</a:t>
            </a:r>
            <a:endParaRPr sz="3400" b="1" i="0" u="none" strike="noStrike" cap="none">
              <a:solidFill>
                <a:srgbClr val="1E4E79"/>
              </a:solidFill>
              <a:latin typeface="Arial"/>
              <a:ea typeface="Arial"/>
              <a:cs typeface="Arial"/>
              <a:sym typeface="Arial"/>
            </a:endParaRPr>
          </a:p>
        </p:txBody>
      </p:sp>
      <p:pic>
        <p:nvPicPr>
          <p:cNvPr id="200" name="Google Shape;200;g1119364f9f8_0_22"/>
          <p:cNvPicPr preferRelativeResize="0"/>
          <p:nvPr/>
        </p:nvPicPr>
        <p:blipFill>
          <a:blip r:embed="rId3">
            <a:alphaModFix/>
          </a:blip>
          <a:stretch>
            <a:fillRect/>
          </a:stretch>
        </p:blipFill>
        <p:spPr>
          <a:xfrm>
            <a:off x="198600" y="695125"/>
            <a:ext cx="7131826" cy="4803499"/>
          </a:xfrm>
          <a:prstGeom prst="rect">
            <a:avLst/>
          </a:prstGeom>
          <a:noFill/>
          <a:ln>
            <a:noFill/>
          </a:ln>
        </p:spPr>
      </p:pic>
      <p:sp>
        <p:nvSpPr>
          <p:cNvPr id="2" name="Rectangle 1">
            <a:extLst>
              <a:ext uri="{FF2B5EF4-FFF2-40B4-BE49-F238E27FC236}">
                <a16:creationId xmlns:a16="http://schemas.microsoft.com/office/drawing/2014/main" id="{942577B6-3C5B-4E49-8E9A-881FBD57D3B3}"/>
              </a:ext>
            </a:extLst>
          </p:cNvPr>
          <p:cNvSpPr/>
          <p:nvPr/>
        </p:nvSpPr>
        <p:spPr>
          <a:xfrm>
            <a:off x="4162097" y="707986"/>
            <a:ext cx="3168329" cy="4435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C3F03CE-E845-764A-941E-506897471594}"/>
              </a:ext>
            </a:extLst>
          </p:cNvPr>
          <p:cNvPicPr>
            <a:picLocks noChangeAspect="1"/>
          </p:cNvPicPr>
          <p:nvPr/>
        </p:nvPicPr>
        <p:blipFill>
          <a:blip r:embed="rId4"/>
          <a:stretch>
            <a:fillRect/>
          </a:stretch>
        </p:blipFill>
        <p:spPr>
          <a:xfrm>
            <a:off x="4162096" y="1993900"/>
            <a:ext cx="3168329" cy="2089260"/>
          </a:xfrm>
          <a:prstGeom prst="rect">
            <a:avLst/>
          </a:prstGeom>
        </p:spPr>
      </p:pic>
    </p:spTree>
    <p:extLst>
      <p:ext uri="{BB962C8B-B14F-4D97-AF65-F5344CB8AC3E}">
        <p14:creationId xmlns:p14="http://schemas.microsoft.com/office/powerpoint/2010/main" val="10924194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1119364f9f8_0_22"/>
          <p:cNvSpPr txBox="1"/>
          <p:nvPr/>
        </p:nvSpPr>
        <p:spPr>
          <a:xfrm>
            <a:off x="404812" y="1215189"/>
            <a:ext cx="8643900" cy="552900"/>
          </a:xfrm>
          <a:prstGeom prst="rect">
            <a:avLst/>
          </a:prstGeom>
          <a:noFill/>
          <a:ln>
            <a:noFill/>
          </a:ln>
        </p:spPr>
        <p:txBody>
          <a:bodyPr spcFirstLastPara="1" wrap="square" lIns="69825" tIns="34925" rIns="69825" bIns="34925" anchor="t" anchorCtr="0">
            <a:noAutofit/>
          </a:bodyPr>
          <a:lstStyle/>
          <a:p>
            <a:pPr marL="0" marR="0" lvl="0" indent="0" algn="l" rtl="0">
              <a:lnSpc>
                <a:spcPct val="100000"/>
              </a:lnSpc>
              <a:spcBef>
                <a:spcPts val="1600"/>
              </a:spcBef>
              <a:spcAft>
                <a:spcPts val="0"/>
              </a:spcAft>
              <a:buClr>
                <a:srgbClr val="000000"/>
              </a:buClr>
              <a:buSzPts val="900"/>
              <a:buFont typeface="Arial"/>
              <a:buNone/>
            </a:pPr>
            <a:endParaRPr sz="900" b="0" i="0" u="none" strike="noStrike" cap="none">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2100"/>
              <a:buFont typeface="Arial"/>
              <a:buNone/>
            </a:pPr>
            <a:endParaRPr sz="2100" b="0" i="0" u="none" strike="noStrike" cap="none">
              <a:solidFill>
                <a:srgbClr val="1E4E79"/>
              </a:solidFill>
              <a:latin typeface="Arial"/>
              <a:ea typeface="Arial"/>
              <a:cs typeface="Arial"/>
              <a:sym typeface="Arial"/>
            </a:endParaRPr>
          </a:p>
        </p:txBody>
      </p:sp>
      <p:sp>
        <p:nvSpPr>
          <p:cNvPr id="199" name="Google Shape;199;g1119364f9f8_0_22"/>
          <p:cNvSpPr txBox="1"/>
          <p:nvPr/>
        </p:nvSpPr>
        <p:spPr>
          <a:xfrm>
            <a:off x="809650" y="61350"/>
            <a:ext cx="7834200" cy="5529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Recontextualisation</a:t>
            </a:r>
            <a:endParaRPr sz="3400" b="1" i="0" u="none" strike="noStrike" cap="none">
              <a:solidFill>
                <a:srgbClr val="1E4E79"/>
              </a:solidFill>
              <a:latin typeface="Arial"/>
              <a:ea typeface="Arial"/>
              <a:cs typeface="Arial"/>
              <a:sym typeface="Arial"/>
            </a:endParaRPr>
          </a:p>
        </p:txBody>
      </p:sp>
      <p:pic>
        <p:nvPicPr>
          <p:cNvPr id="200" name="Google Shape;200;g1119364f9f8_0_22"/>
          <p:cNvPicPr preferRelativeResize="0"/>
          <p:nvPr/>
        </p:nvPicPr>
        <p:blipFill>
          <a:blip r:embed="rId3">
            <a:alphaModFix/>
          </a:blip>
          <a:stretch>
            <a:fillRect/>
          </a:stretch>
        </p:blipFill>
        <p:spPr>
          <a:xfrm>
            <a:off x="198600" y="695125"/>
            <a:ext cx="7131826" cy="4803499"/>
          </a:xfrm>
          <a:prstGeom prst="rect">
            <a:avLst/>
          </a:prstGeom>
          <a:noFill/>
          <a:ln>
            <a:noFill/>
          </a:ln>
        </p:spPr>
      </p:pic>
    </p:spTree>
    <p:extLst>
      <p:ext uri="{BB962C8B-B14F-4D97-AF65-F5344CB8AC3E}">
        <p14:creationId xmlns:p14="http://schemas.microsoft.com/office/powerpoint/2010/main" val="3380039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7" name="Google Shape;187;p26"/>
          <p:cNvSpPr txBox="1"/>
          <p:nvPr/>
        </p:nvSpPr>
        <p:spPr>
          <a:xfrm>
            <a:off x="809625" y="482203"/>
            <a:ext cx="78342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dirty="0" err="1">
                <a:solidFill>
                  <a:srgbClr val="1E4E79"/>
                </a:solidFill>
                <a:latin typeface="Arial"/>
                <a:ea typeface="Arial"/>
                <a:cs typeface="Arial"/>
                <a:sym typeface="Arial"/>
              </a:rPr>
              <a:t>Recontextualisation</a:t>
            </a:r>
            <a:r>
              <a:rPr lang="en" sz="3400" b="1" i="0" u="none" strike="noStrike" cap="none" dirty="0">
                <a:solidFill>
                  <a:srgbClr val="1E4E79"/>
                </a:solidFill>
                <a:latin typeface="Arial"/>
                <a:ea typeface="Arial"/>
                <a:cs typeface="Arial"/>
                <a:sym typeface="Arial"/>
              </a:rPr>
              <a:t> </a:t>
            </a:r>
          </a:p>
          <a:p>
            <a:pPr marL="0" marR="0" lvl="0" indent="0" algn="ctr" rtl="0">
              <a:lnSpc>
                <a:spcPct val="100000"/>
              </a:lnSpc>
              <a:spcBef>
                <a:spcPts val="0"/>
              </a:spcBef>
              <a:spcAft>
                <a:spcPts val="0"/>
              </a:spcAft>
              <a:buClr>
                <a:srgbClr val="000000"/>
              </a:buClr>
              <a:buSzPts val="2800"/>
              <a:buFont typeface="Arial"/>
              <a:buNone/>
            </a:pPr>
            <a:r>
              <a:rPr lang="en" sz="3400" b="1" i="0" u="none" strike="noStrike" cap="none" dirty="0">
                <a:solidFill>
                  <a:srgbClr val="1E4E79"/>
                </a:solidFill>
                <a:latin typeface="Arial"/>
                <a:ea typeface="Arial"/>
                <a:cs typeface="Arial"/>
                <a:sym typeface="Arial"/>
              </a:rPr>
              <a:t>– School Examples</a:t>
            </a:r>
            <a:endParaRPr sz="3400" b="1" i="0" u="none" strike="noStrike" cap="none" dirty="0">
              <a:solidFill>
                <a:srgbClr val="1E4E79"/>
              </a:solidFill>
              <a:latin typeface="Arial"/>
              <a:ea typeface="Arial"/>
              <a:cs typeface="Arial"/>
              <a:sym typeface="Arial"/>
            </a:endParaRPr>
          </a:p>
        </p:txBody>
      </p:sp>
      <p:sp>
        <p:nvSpPr>
          <p:cNvPr id="2" name="TextBox 1">
            <a:extLst>
              <a:ext uri="{FF2B5EF4-FFF2-40B4-BE49-F238E27FC236}">
                <a16:creationId xmlns:a16="http://schemas.microsoft.com/office/drawing/2014/main" id="{68EA2EBA-511B-3843-96FC-65E1787562BF}"/>
              </a:ext>
            </a:extLst>
          </p:cNvPr>
          <p:cNvSpPr txBox="1"/>
          <p:nvPr/>
        </p:nvSpPr>
        <p:spPr>
          <a:xfrm>
            <a:off x="636467" y="2186152"/>
            <a:ext cx="7871065" cy="1200329"/>
          </a:xfrm>
          <a:prstGeom prst="rect">
            <a:avLst/>
          </a:prstGeom>
          <a:noFill/>
        </p:spPr>
        <p:txBody>
          <a:bodyPr wrap="none" rtlCol="0">
            <a:spAutoFit/>
          </a:bodyPr>
          <a:lstStyle/>
          <a:p>
            <a:r>
              <a:rPr lang="en-US" sz="2400" dirty="0">
                <a:solidFill>
                  <a:srgbClr val="1E4E79"/>
                </a:solidFill>
              </a:rPr>
              <a:t>Contemporary</a:t>
            </a:r>
          </a:p>
          <a:p>
            <a:r>
              <a:rPr lang="en-US" sz="2400" dirty="0">
                <a:solidFill>
                  <a:srgbClr val="1E4E79"/>
                </a:solidFill>
              </a:rPr>
              <a:t>Linking the Tradition with Life</a:t>
            </a:r>
          </a:p>
          <a:p>
            <a:r>
              <a:rPr lang="en-US" sz="2400" dirty="0">
                <a:solidFill>
                  <a:srgbClr val="1E4E79"/>
                </a:solidFill>
              </a:rPr>
              <a:t>Need to be pointed out and their stories told - repeatedly</a:t>
            </a:r>
          </a:p>
        </p:txBody>
      </p:sp>
    </p:spTree>
    <p:extLst>
      <p:ext uri="{BB962C8B-B14F-4D97-AF65-F5344CB8AC3E}">
        <p14:creationId xmlns:p14="http://schemas.microsoft.com/office/powerpoint/2010/main" val="22069699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p:nvPr/>
        </p:nvSpPr>
        <p:spPr>
          <a:xfrm>
            <a:off x="522212" y="1507289"/>
            <a:ext cx="8409025" cy="552900"/>
          </a:xfrm>
          <a:prstGeom prst="rect">
            <a:avLst/>
          </a:prstGeom>
          <a:noFill/>
          <a:ln>
            <a:noFill/>
          </a:ln>
        </p:spPr>
        <p:txBody>
          <a:bodyPr spcFirstLastPara="1" wrap="square" lIns="69825" tIns="34925" rIns="69825" bIns="34925" anchor="t" anchorCtr="0">
            <a:noAutofit/>
          </a:bodyPr>
          <a:lstStyle/>
          <a:p>
            <a:r>
              <a:rPr lang="en-US" sz="2400" dirty="0" err="1">
                <a:solidFill>
                  <a:srgbClr val="1E4E79"/>
                </a:solidFill>
              </a:rPr>
              <a:t>Recontextualisation</a:t>
            </a:r>
            <a:r>
              <a:rPr lang="en-US" sz="2400" dirty="0">
                <a:solidFill>
                  <a:srgbClr val="1E4E79"/>
                </a:solidFill>
              </a:rPr>
              <a:t> in a Religious Education classroom seeks to situate the Christian narrative within the rich diversity of fundamental life options evident in the lives of the students with a view towards bringing the particular Christian tradition to life. </a:t>
            </a:r>
            <a:r>
              <a:rPr lang="en-US" sz="1600" dirty="0">
                <a:solidFill>
                  <a:srgbClr val="1E4E79"/>
                </a:solidFill>
              </a:rPr>
              <a:t>		</a:t>
            </a:r>
            <a:r>
              <a:rPr lang="en-US" sz="1600" i="1" dirty="0" err="1">
                <a:solidFill>
                  <a:srgbClr val="1E4E79"/>
                </a:solidFill>
              </a:rPr>
              <a:t>Pollefeyt</a:t>
            </a:r>
            <a:r>
              <a:rPr lang="en-US" sz="1600" i="1" dirty="0">
                <a:solidFill>
                  <a:srgbClr val="1E4E79"/>
                </a:solidFill>
              </a:rPr>
              <a:t> (2008)</a:t>
            </a:r>
          </a:p>
          <a:p>
            <a:pPr marL="0" marR="0" lvl="0" indent="0" algn="l" rtl="0">
              <a:lnSpc>
                <a:spcPct val="100000"/>
              </a:lnSpc>
              <a:spcBef>
                <a:spcPts val="1600"/>
              </a:spcBef>
              <a:spcAft>
                <a:spcPts val="0"/>
              </a:spcAft>
              <a:buClr>
                <a:srgbClr val="000000"/>
              </a:buClr>
              <a:buSzPts val="2100"/>
              <a:buFont typeface="Arial"/>
              <a:buNone/>
            </a:pPr>
            <a:endParaRPr sz="2100" b="0" i="0" u="none" strike="noStrike" cap="none" dirty="0">
              <a:solidFill>
                <a:srgbClr val="1E4E79"/>
              </a:solidFill>
              <a:latin typeface="Arial"/>
              <a:ea typeface="Arial"/>
              <a:cs typeface="Arial"/>
              <a:sym typeface="Arial"/>
            </a:endParaRPr>
          </a:p>
        </p:txBody>
      </p:sp>
      <p:sp>
        <p:nvSpPr>
          <p:cNvPr id="187" name="Google Shape;187;p26"/>
          <p:cNvSpPr txBox="1"/>
          <p:nvPr/>
        </p:nvSpPr>
        <p:spPr>
          <a:xfrm>
            <a:off x="809625" y="482203"/>
            <a:ext cx="78342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Recontextualisation</a:t>
            </a:r>
            <a:endParaRPr sz="3400" b="1" i="0" u="none" strike="noStrike" cap="none">
              <a:solidFill>
                <a:srgbClr val="1E4E79"/>
              </a:solidFill>
              <a:latin typeface="Arial"/>
              <a:ea typeface="Arial"/>
              <a:cs typeface="Arial"/>
              <a:sym typeface="Arial"/>
            </a:endParaRPr>
          </a:p>
        </p:txBody>
      </p:sp>
    </p:spTree>
    <p:extLst>
      <p:ext uri="{BB962C8B-B14F-4D97-AF65-F5344CB8AC3E}">
        <p14:creationId xmlns:p14="http://schemas.microsoft.com/office/powerpoint/2010/main" val="29594910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p:nvPr/>
        </p:nvSpPr>
        <p:spPr>
          <a:xfrm>
            <a:off x="509512" y="1570789"/>
            <a:ext cx="8409025" cy="552900"/>
          </a:xfrm>
          <a:prstGeom prst="rect">
            <a:avLst/>
          </a:prstGeom>
          <a:noFill/>
          <a:ln>
            <a:noFill/>
          </a:ln>
        </p:spPr>
        <p:txBody>
          <a:bodyPr spcFirstLastPara="1" wrap="square" lIns="69825" tIns="34925" rIns="69825" bIns="34925" anchor="t" anchorCtr="0">
            <a:noAutofit/>
          </a:bodyPr>
          <a:lstStyle/>
          <a:p>
            <a:pPr algn="just">
              <a:lnSpc>
                <a:spcPct val="115000"/>
              </a:lnSpc>
            </a:pPr>
            <a:r>
              <a:rPr lang="en-US" sz="2400" dirty="0" err="1">
                <a:solidFill>
                  <a:srgbClr val="1E4E79"/>
                </a:solidFill>
              </a:rPr>
              <a:t>Recontextualisation</a:t>
            </a:r>
            <a:r>
              <a:rPr lang="en-US" sz="2400" dirty="0">
                <a:solidFill>
                  <a:srgbClr val="1E4E79"/>
                </a:solidFill>
              </a:rPr>
              <a:t> needs to become a pervading attitude amongst RE teachers.</a:t>
            </a:r>
          </a:p>
          <a:p>
            <a:pPr algn="just">
              <a:lnSpc>
                <a:spcPct val="115000"/>
              </a:lnSpc>
            </a:pPr>
            <a:r>
              <a:rPr lang="en-US" sz="2400" dirty="0" err="1">
                <a:solidFill>
                  <a:srgbClr val="1E4E79"/>
                </a:solidFill>
              </a:rPr>
              <a:t>Recontextualisation</a:t>
            </a:r>
            <a:r>
              <a:rPr lang="en-US" sz="2400" dirty="0">
                <a:solidFill>
                  <a:srgbClr val="1E4E79"/>
                </a:solidFill>
              </a:rPr>
              <a:t> involves being creative, taking risks and even failing occasionally. </a:t>
            </a:r>
          </a:p>
          <a:p>
            <a:pPr algn="just">
              <a:lnSpc>
                <a:spcPct val="115000"/>
              </a:lnSpc>
            </a:pPr>
            <a:r>
              <a:rPr lang="en-US" sz="2400" dirty="0">
                <a:solidFill>
                  <a:srgbClr val="1E4E79"/>
                </a:solidFill>
              </a:rPr>
              <a:t>Frequent opportunities to collaboratively plan with colleagues are essential.</a:t>
            </a:r>
          </a:p>
          <a:p>
            <a:pPr marL="0" marR="0" lvl="0" indent="0" algn="l" rtl="0">
              <a:lnSpc>
                <a:spcPct val="100000"/>
              </a:lnSpc>
              <a:spcBef>
                <a:spcPts val="1600"/>
              </a:spcBef>
              <a:spcAft>
                <a:spcPts val="0"/>
              </a:spcAft>
              <a:buClr>
                <a:srgbClr val="000000"/>
              </a:buClr>
              <a:buSzPts val="2100"/>
              <a:buFont typeface="Arial"/>
              <a:buNone/>
            </a:pPr>
            <a:endParaRPr sz="2100" b="0" i="0" u="none" strike="noStrike" cap="none" dirty="0">
              <a:solidFill>
                <a:srgbClr val="1E4E79"/>
              </a:solidFill>
              <a:latin typeface="Arial"/>
              <a:ea typeface="Arial"/>
              <a:cs typeface="Arial"/>
              <a:sym typeface="Arial"/>
            </a:endParaRPr>
          </a:p>
        </p:txBody>
      </p:sp>
      <p:sp>
        <p:nvSpPr>
          <p:cNvPr id="187" name="Google Shape;187;p26"/>
          <p:cNvSpPr txBox="1"/>
          <p:nvPr/>
        </p:nvSpPr>
        <p:spPr>
          <a:xfrm>
            <a:off x="654900" y="342503"/>
            <a:ext cx="78342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dirty="0" err="1">
                <a:solidFill>
                  <a:srgbClr val="1E4E79"/>
                </a:solidFill>
                <a:latin typeface="Arial"/>
                <a:ea typeface="Arial"/>
                <a:cs typeface="Arial"/>
                <a:sym typeface="Arial"/>
              </a:rPr>
              <a:t>Recontextualising</a:t>
            </a:r>
            <a:r>
              <a:rPr lang="en" sz="3400" b="1" i="0" u="none" strike="noStrike" cap="none" dirty="0">
                <a:solidFill>
                  <a:srgbClr val="1E4E79"/>
                </a:solidFill>
                <a:latin typeface="Arial"/>
                <a:ea typeface="Arial"/>
                <a:cs typeface="Arial"/>
                <a:sym typeface="Arial"/>
              </a:rPr>
              <a:t> Pedagogy Project: Findings</a:t>
            </a:r>
            <a:endParaRPr sz="3400" b="1" i="0" u="none" strike="noStrike" cap="none" dirty="0">
              <a:solidFill>
                <a:srgbClr val="1E4E79"/>
              </a:solidFill>
              <a:latin typeface="Arial"/>
              <a:ea typeface="Arial"/>
              <a:cs typeface="Arial"/>
              <a:sym typeface="Arial"/>
            </a:endParaRPr>
          </a:p>
        </p:txBody>
      </p:sp>
    </p:spTree>
    <p:extLst>
      <p:ext uri="{BB962C8B-B14F-4D97-AF65-F5344CB8AC3E}">
        <p14:creationId xmlns:p14="http://schemas.microsoft.com/office/powerpoint/2010/main" val="5502619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p:nvPr/>
        </p:nvSpPr>
        <p:spPr>
          <a:xfrm>
            <a:off x="509512" y="1570789"/>
            <a:ext cx="8409025" cy="552900"/>
          </a:xfrm>
          <a:prstGeom prst="rect">
            <a:avLst/>
          </a:prstGeom>
          <a:noFill/>
          <a:ln>
            <a:noFill/>
          </a:ln>
        </p:spPr>
        <p:txBody>
          <a:bodyPr spcFirstLastPara="1" wrap="square" lIns="69825" tIns="34925" rIns="69825" bIns="34925" anchor="t" anchorCtr="0">
            <a:noAutofit/>
          </a:bodyPr>
          <a:lstStyle/>
          <a:p>
            <a:pPr algn="just">
              <a:lnSpc>
                <a:spcPct val="115000"/>
              </a:lnSpc>
            </a:pPr>
            <a:r>
              <a:rPr lang="en-US" sz="2400" dirty="0">
                <a:solidFill>
                  <a:srgbClr val="1E4E79"/>
                </a:solidFill>
              </a:rPr>
              <a:t>Student voice and student agency are essential elements of a dialogical classroom.</a:t>
            </a:r>
          </a:p>
          <a:p>
            <a:pPr algn="just">
              <a:lnSpc>
                <a:spcPct val="115000"/>
              </a:lnSpc>
            </a:pPr>
            <a:r>
              <a:rPr lang="en-US" sz="2400" dirty="0">
                <a:solidFill>
                  <a:srgbClr val="1E4E79"/>
                </a:solidFill>
              </a:rPr>
              <a:t>Emphasis on content diminishes in </a:t>
            </a:r>
            <a:r>
              <a:rPr lang="en-US" sz="2400" dirty="0" err="1">
                <a:solidFill>
                  <a:srgbClr val="1E4E79"/>
                </a:solidFill>
              </a:rPr>
              <a:t>favour</a:t>
            </a:r>
            <a:r>
              <a:rPr lang="en-US" sz="2400" dirty="0">
                <a:solidFill>
                  <a:srgbClr val="1E4E79"/>
                </a:solidFill>
              </a:rPr>
              <a:t> of focus on creating dialogical forums.</a:t>
            </a:r>
          </a:p>
          <a:p>
            <a:pPr algn="just">
              <a:lnSpc>
                <a:spcPct val="115000"/>
              </a:lnSpc>
              <a:buClr>
                <a:schemeClr val="dk1"/>
              </a:buClr>
              <a:buSzPts val="1100"/>
            </a:pPr>
            <a:r>
              <a:rPr lang="en-US" sz="2400" dirty="0">
                <a:solidFill>
                  <a:srgbClr val="1E4E79"/>
                </a:solidFill>
              </a:rPr>
              <a:t>Appropriate questioning techniques are essential. </a:t>
            </a:r>
          </a:p>
          <a:p>
            <a:pPr algn="just">
              <a:lnSpc>
                <a:spcPct val="115000"/>
              </a:lnSpc>
            </a:pPr>
            <a:r>
              <a:rPr lang="en-US" sz="2400" dirty="0">
                <a:solidFill>
                  <a:srgbClr val="1E4E79"/>
                </a:solidFill>
              </a:rPr>
              <a:t>Fine line between kerygmatic and </a:t>
            </a:r>
            <a:r>
              <a:rPr lang="en-US" sz="2400" dirty="0" err="1">
                <a:solidFill>
                  <a:srgbClr val="1E4E79"/>
                </a:solidFill>
              </a:rPr>
              <a:t>recontextualising</a:t>
            </a:r>
            <a:r>
              <a:rPr lang="en-US" sz="2400" dirty="0">
                <a:solidFill>
                  <a:srgbClr val="1E4E79"/>
                </a:solidFill>
              </a:rPr>
              <a:t> dialogue.</a:t>
            </a:r>
          </a:p>
          <a:p>
            <a:pPr marL="0" marR="0" lvl="0" indent="0" algn="l" rtl="0">
              <a:lnSpc>
                <a:spcPct val="100000"/>
              </a:lnSpc>
              <a:spcBef>
                <a:spcPts val="1600"/>
              </a:spcBef>
              <a:spcAft>
                <a:spcPts val="0"/>
              </a:spcAft>
              <a:buClr>
                <a:srgbClr val="000000"/>
              </a:buClr>
              <a:buSzPts val="2100"/>
              <a:buFont typeface="Arial"/>
              <a:buNone/>
            </a:pPr>
            <a:endParaRPr sz="2100" b="0" i="0" u="none" strike="noStrike" cap="none" dirty="0">
              <a:solidFill>
                <a:srgbClr val="1E4E79"/>
              </a:solidFill>
              <a:latin typeface="Arial"/>
              <a:ea typeface="Arial"/>
              <a:cs typeface="Arial"/>
              <a:sym typeface="Arial"/>
            </a:endParaRPr>
          </a:p>
        </p:txBody>
      </p:sp>
      <p:sp>
        <p:nvSpPr>
          <p:cNvPr id="187" name="Google Shape;187;p26"/>
          <p:cNvSpPr txBox="1"/>
          <p:nvPr/>
        </p:nvSpPr>
        <p:spPr>
          <a:xfrm>
            <a:off x="654900" y="342503"/>
            <a:ext cx="78342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dirty="0" err="1">
                <a:solidFill>
                  <a:srgbClr val="1E4E79"/>
                </a:solidFill>
                <a:latin typeface="Arial"/>
                <a:ea typeface="Arial"/>
                <a:cs typeface="Arial"/>
                <a:sym typeface="Arial"/>
              </a:rPr>
              <a:t>Recontextualising</a:t>
            </a:r>
            <a:r>
              <a:rPr lang="en" sz="3400" b="1" i="0" u="none" strike="noStrike" cap="none" dirty="0">
                <a:solidFill>
                  <a:srgbClr val="1E4E79"/>
                </a:solidFill>
                <a:latin typeface="Arial"/>
                <a:ea typeface="Arial"/>
                <a:cs typeface="Arial"/>
                <a:sym typeface="Arial"/>
              </a:rPr>
              <a:t> Pedagogy Project: Findings</a:t>
            </a:r>
            <a:endParaRPr sz="3400" b="1" i="0" u="none" strike="noStrike" cap="none" dirty="0">
              <a:solidFill>
                <a:srgbClr val="1E4E79"/>
              </a:solidFill>
              <a:latin typeface="Arial"/>
              <a:ea typeface="Arial"/>
              <a:cs typeface="Arial"/>
              <a:sym typeface="Arial"/>
            </a:endParaRPr>
          </a:p>
        </p:txBody>
      </p:sp>
    </p:spTree>
    <p:extLst>
      <p:ext uri="{BB962C8B-B14F-4D97-AF65-F5344CB8AC3E}">
        <p14:creationId xmlns:p14="http://schemas.microsoft.com/office/powerpoint/2010/main" val="4183452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5"/>
          <p:cNvSpPr txBox="1"/>
          <p:nvPr/>
        </p:nvSpPr>
        <p:spPr>
          <a:xfrm>
            <a:off x="-870250" y="1070550"/>
            <a:ext cx="7954800" cy="3002400"/>
          </a:xfrm>
          <a:prstGeom prst="rect">
            <a:avLst/>
          </a:prstGeom>
          <a:noFill/>
          <a:ln>
            <a:noFill/>
          </a:ln>
        </p:spPr>
        <p:txBody>
          <a:bodyPr spcFirstLastPara="1" wrap="square" lIns="91425" tIns="91425" rIns="91425" bIns="91425" anchor="t" anchorCtr="0">
            <a:noAutofit/>
          </a:bodyPr>
          <a:lstStyle/>
          <a:p>
            <a:pPr marL="1828800" marR="0" lvl="0" indent="457200" algn="ctr" rtl="0">
              <a:lnSpc>
                <a:spcPct val="115000"/>
              </a:lnSpc>
              <a:spcBef>
                <a:spcPts val="1100"/>
              </a:spcBef>
              <a:spcAft>
                <a:spcPts val="0"/>
              </a:spcAft>
              <a:buClr>
                <a:schemeClr val="dk1"/>
              </a:buClr>
              <a:buSzPts val="1100"/>
              <a:buFont typeface="Arial"/>
              <a:buNone/>
            </a:pPr>
            <a:r>
              <a:rPr lang="en" sz="3200" b="1" i="1" u="none" strike="noStrike" cap="none">
                <a:solidFill>
                  <a:srgbClr val="1E4E79"/>
                </a:solidFill>
                <a:latin typeface="Arial"/>
                <a:ea typeface="Arial"/>
                <a:cs typeface="Arial"/>
                <a:sym typeface="Arial"/>
              </a:rPr>
              <a:t>Morning Prayer</a:t>
            </a:r>
            <a:endParaRPr sz="3200" b="1" i="1" u="none" strike="noStrike" cap="none">
              <a:solidFill>
                <a:srgbClr val="1E4E79"/>
              </a:solidFill>
              <a:latin typeface="Arial"/>
              <a:ea typeface="Arial"/>
              <a:cs typeface="Arial"/>
              <a:sym typeface="Arial"/>
            </a:endParaRPr>
          </a:p>
          <a:p>
            <a:pPr marL="1828800" marR="0" lvl="0" indent="457200" algn="ctr" rtl="0">
              <a:lnSpc>
                <a:spcPct val="115000"/>
              </a:lnSpc>
              <a:spcBef>
                <a:spcPts val="1100"/>
              </a:spcBef>
              <a:spcAft>
                <a:spcPts val="0"/>
              </a:spcAft>
              <a:buClr>
                <a:schemeClr val="dk1"/>
              </a:buClr>
              <a:buSzPts val="1100"/>
              <a:buFont typeface="Arial"/>
              <a:buNone/>
            </a:pPr>
            <a:r>
              <a:rPr lang="en" sz="3200" b="0" i="1" u="none" strike="noStrike" cap="none">
                <a:solidFill>
                  <a:srgbClr val="1E4E79"/>
                </a:solidFill>
                <a:latin typeface="Arial"/>
                <a:ea typeface="Arial"/>
                <a:cs typeface="Arial"/>
                <a:sym typeface="Arial"/>
              </a:rPr>
              <a:t>Let us prepare ourselves ... </a:t>
            </a:r>
            <a:endParaRPr sz="3200" b="0" i="1" u="none" strike="noStrike" cap="none">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0"/>
          <p:cNvSpPr/>
          <p:nvPr/>
        </p:nvSpPr>
        <p:spPr>
          <a:xfrm>
            <a:off x="500063" y="1115200"/>
            <a:ext cx="8358300" cy="3718200"/>
          </a:xfrm>
          <a:prstGeom prst="rect">
            <a:avLst/>
          </a:prstGeom>
          <a:noFill/>
          <a:ln>
            <a:noFill/>
          </a:ln>
        </p:spPr>
        <p:txBody>
          <a:bodyPr spcFirstLastPara="1" wrap="square" lIns="58925" tIns="29450" rIns="58925" bIns="29450" anchor="t" anchorCtr="0">
            <a:noAutofit/>
          </a:bodyPr>
          <a:lstStyle/>
          <a:p>
            <a:pPr marL="0" marR="0" lvl="0" indent="0" algn="l" rtl="0">
              <a:lnSpc>
                <a:spcPct val="115000"/>
              </a:lnSpc>
              <a:spcBef>
                <a:spcPts val="0"/>
              </a:spcBef>
              <a:spcAft>
                <a:spcPts val="0"/>
              </a:spcAft>
              <a:buClr>
                <a:schemeClr val="dk1"/>
              </a:buClr>
              <a:buSzPts val="1100"/>
              <a:buFont typeface="Arial"/>
              <a:buNone/>
            </a:pPr>
            <a:r>
              <a:rPr lang="en" sz="2400" b="0" i="0" u="none" strike="noStrike" cap="none">
                <a:solidFill>
                  <a:srgbClr val="1E4E79"/>
                </a:solidFill>
                <a:latin typeface="Arial"/>
                <a:ea typeface="Arial"/>
                <a:cs typeface="Arial"/>
                <a:sym typeface="Arial"/>
              </a:rPr>
              <a:t>Dialogue is born from a respectful attitude toward the other person, from a conviction that the other person has something good to say. It supposes that we can make room in our heart for their point of view, their opinion and their proposals. Dialogue entails a warm reception and not a preemptive condemnation. To dialogue, one must know how to lower the defenses, to open the doors of one’s home and to offer warmth.</a:t>
            </a:r>
            <a:endParaRPr sz="2400" b="0" i="0" u="none" strike="noStrike" cap="none">
              <a:solidFill>
                <a:srgbClr val="1E4E79"/>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en" sz="1400" b="0" i="0" u="none" strike="noStrike" cap="none">
                <a:solidFill>
                  <a:srgbClr val="1E4E79"/>
                </a:solidFill>
                <a:latin typeface="Arial"/>
                <a:ea typeface="Arial"/>
                <a:cs typeface="Arial"/>
                <a:sym typeface="Arial"/>
              </a:rPr>
              <a:t>(Pope Francis “On Heaven and Earth” Image, NY 2013)</a:t>
            </a:r>
            <a:endParaRPr sz="1400" b="0" i="0" u="none" strike="noStrike" cap="none">
              <a:solidFill>
                <a:srgbClr val="1E4E79"/>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500"/>
              <a:buFont typeface="Arial"/>
              <a:buNone/>
            </a:pPr>
            <a:r>
              <a:rPr lang="en" sz="500" b="0" i="0" u="none" strike="noStrike" cap="none">
                <a:solidFill>
                  <a:schemeClr val="dk1"/>
                </a:solidFill>
                <a:latin typeface="Arial"/>
                <a:ea typeface="Arial"/>
                <a:cs typeface="Arial"/>
                <a:sym typeface="Arial"/>
              </a:rPr>
              <a:t>					</a:t>
            </a:r>
            <a:endParaRPr sz="900" b="0" i="0" u="none" strike="noStrike" cap="none">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500"/>
              <a:buFont typeface="Arial"/>
              <a:buNone/>
            </a:pPr>
            <a:r>
              <a:rPr lang="en" sz="500" b="0" i="0" u="none" strike="noStrike" cap="none">
                <a:solidFill>
                  <a:schemeClr val="dk1"/>
                </a:solidFill>
                <a:latin typeface="Arial"/>
                <a:ea typeface="Arial"/>
                <a:cs typeface="Arial"/>
                <a:sym typeface="Arial"/>
              </a:rPr>
              <a:t>				</a:t>
            </a:r>
            <a:endParaRPr sz="900" b="0" i="0" u="none" strike="noStrike" cap="none">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500"/>
              <a:buFont typeface="Arial"/>
              <a:buNone/>
            </a:pPr>
            <a:r>
              <a:rPr lang="en" sz="500" b="0" i="0" u="none" strike="noStrike" cap="none">
                <a:solidFill>
                  <a:schemeClr val="dk1"/>
                </a:solidFill>
                <a:latin typeface="Arial"/>
                <a:ea typeface="Arial"/>
                <a:cs typeface="Arial"/>
                <a:sym typeface="Arial"/>
              </a:rPr>
              <a:t>			</a:t>
            </a:r>
            <a:endParaRPr sz="500" b="0" i="0" u="none" strike="noStrike" cap="none">
              <a:solidFill>
                <a:schemeClr val="dk1"/>
              </a:solidFill>
              <a:latin typeface="Arial"/>
              <a:ea typeface="Arial"/>
              <a:cs typeface="Arial"/>
              <a:sym typeface="Arial"/>
            </a:endParaRPr>
          </a:p>
        </p:txBody>
      </p:sp>
      <p:sp>
        <p:nvSpPr>
          <p:cNvPr id="212" name="Google Shape;212;p30"/>
          <p:cNvSpPr txBox="1"/>
          <p:nvPr/>
        </p:nvSpPr>
        <p:spPr>
          <a:xfrm>
            <a:off x="500063" y="482203"/>
            <a:ext cx="8453400" cy="6330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Dialogue</a:t>
            </a:r>
            <a:r>
              <a:rPr lang="en" sz="3400" b="1" i="0" u="none" strike="noStrike" cap="none">
                <a:solidFill>
                  <a:srgbClr val="000000"/>
                </a:solidFill>
                <a:latin typeface="Arial"/>
                <a:ea typeface="Arial"/>
                <a:cs typeface="Arial"/>
                <a:sym typeface="Arial"/>
              </a:rPr>
              <a:t> </a:t>
            </a:r>
            <a:endParaRPr sz="3400" b="1" i="0" u="none" strike="noStrike" cap="non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9"/>
          <p:cNvSpPr/>
          <p:nvPr/>
        </p:nvSpPr>
        <p:spPr>
          <a:xfrm>
            <a:off x="500063" y="975489"/>
            <a:ext cx="8358187" cy="3718115"/>
          </a:xfrm>
          <a:prstGeom prst="rect">
            <a:avLst/>
          </a:prstGeom>
          <a:noFill/>
          <a:ln>
            <a:noFill/>
          </a:ln>
        </p:spPr>
        <p:txBody>
          <a:bodyPr spcFirstLastPara="1" wrap="square" lIns="58925" tIns="29450" rIns="58925" bIns="29450" anchor="t" anchorCtr="0">
            <a:noAutofit/>
          </a:bodyPr>
          <a:lstStyle/>
          <a:p>
            <a:pPr>
              <a:lnSpc>
                <a:spcPct val="115000"/>
              </a:lnSpc>
              <a:buClr>
                <a:schemeClr val="dk1"/>
              </a:buClr>
              <a:buSzPts val="1100"/>
            </a:pPr>
            <a:r>
              <a:rPr lang="en-US" sz="2000" dirty="0">
                <a:solidFill>
                  <a:srgbClr val="1E4E79"/>
                </a:solidFill>
              </a:rPr>
              <a:t>“We can have discussions about a topic instead of being told about them. In our RE class the teacher allows discussion: I like that.” (primary students)</a:t>
            </a:r>
          </a:p>
          <a:p>
            <a:pPr>
              <a:lnSpc>
                <a:spcPct val="115000"/>
              </a:lnSpc>
              <a:buClr>
                <a:schemeClr val="dk1"/>
              </a:buClr>
              <a:buSzPts val="1100"/>
            </a:pPr>
            <a:endParaRPr lang="en-US" sz="2000" dirty="0">
              <a:solidFill>
                <a:srgbClr val="1E4E79"/>
              </a:solidFill>
            </a:endParaRPr>
          </a:p>
          <a:p>
            <a:pPr>
              <a:lnSpc>
                <a:spcPct val="115000"/>
              </a:lnSpc>
              <a:buClr>
                <a:schemeClr val="dk1"/>
              </a:buClr>
              <a:buSzPts val="1100"/>
            </a:pPr>
            <a:r>
              <a:rPr lang="en-US" sz="2000" dirty="0">
                <a:solidFill>
                  <a:srgbClr val="1E4E79"/>
                </a:solidFill>
              </a:rPr>
              <a:t>The ideal Religious Education Teacher “creates a relaxed classroom and encourages discussion; is open, listens, encourages &amp; respects students to share their opinions without passing judgement; and is interested in what we think.” (secondary students)</a:t>
            </a:r>
          </a:p>
          <a:p>
            <a:pPr>
              <a:lnSpc>
                <a:spcPct val="115000"/>
              </a:lnSpc>
              <a:buClr>
                <a:schemeClr val="dk1"/>
              </a:buClr>
              <a:buSzPts val="1100"/>
            </a:pPr>
            <a:endParaRPr lang="en-US" sz="2000" dirty="0">
              <a:solidFill>
                <a:srgbClr val="1E4E79"/>
              </a:solidFill>
            </a:endParaRPr>
          </a:p>
          <a:p>
            <a:pPr>
              <a:lnSpc>
                <a:spcPct val="115000"/>
              </a:lnSpc>
              <a:buClr>
                <a:schemeClr val="dk1"/>
              </a:buClr>
              <a:buSzPts val="1100"/>
            </a:pPr>
            <a:r>
              <a:rPr lang="en-US" sz="2000" b="1" dirty="0">
                <a:solidFill>
                  <a:srgbClr val="1E4E79"/>
                </a:solidFill>
              </a:rPr>
              <a:t>Making RE relevant to our students’ lives</a:t>
            </a:r>
          </a:p>
          <a:p>
            <a:pPr marL="0" marR="0" lvl="0" indent="0" algn="l" rtl="0">
              <a:lnSpc>
                <a:spcPct val="100000"/>
              </a:lnSpc>
              <a:spcBef>
                <a:spcPts val="1600"/>
              </a:spcBef>
              <a:spcAft>
                <a:spcPts val="0"/>
              </a:spcAft>
              <a:buClr>
                <a:srgbClr val="000000"/>
              </a:buClr>
              <a:buSzPts val="500"/>
              <a:buFont typeface="Arial"/>
              <a:buNone/>
            </a:pPr>
            <a:r>
              <a:rPr lang="en" sz="500" b="0" i="0" u="none" strike="noStrike" cap="none" dirty="0">
                <a:solidFill>
                  <a:schemeClr val="dk1"/>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500"/>
              <a:buFont typeface="Arial"/>
              <a:buNone/>
            </a:pPr>
            <a:r>
              <a:rPr lang="en" sz="500" b="0" i="0" u="none" strike="noStrike" cap="none" dirty="0">
                <a:solidFill>
                  <a:schemeClr val="dk1"/>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500"/>
              <a:buFont typeface="Arial"/>
              <a:buNone/>
            </a:pPr>
            <a:r>
              <a:rPr lang="en" sz="500" b="0" i="0" u="none" strike="noStrike" cap="none" dirty="0">
                <a:solidFill>
                  <a:schemeClr val="dk1"/>
                </a:solidFill>
                <a:latin typeface="Arial"/>
                <a:ea typeface="Arial"/>
                <a:cs typeface="Arial"/>
                <a:sym typeface="Arial"/>
              </a:rPr>
              <a:t>			</a:t>
            </a:r>
            <a:endParaRPr sz="500" b="0" i="0" u="none" strike="noStrike" cap="none" dirty="0">
              <a:solidFill>
                <a:schemeClr val="dk1"/>
              </a:solidFill>
              <a:latin typeface="Arial"/>
              <a:ea typeface="Arial"/>
              <a:cs typeface="Arial"/>
              <a:sym typeface="Arial"/>
            </a:endParaRPr>
          </a:p>
        </p:txBody>
      </p:sp>
      <p:sp>
        <p:nvSpPr>
          <p:cNvPr id="206" name="Google Shape;206;p29"/>
          <p:cNvSpPr txBox="1"/>
          <p:nvPr/>
        </p:nvSpPr>
        <p:spPr>
          <a:xfrm>
            <a:off x="500063" y="342503"/>
            <a:ext cx="8453437" cy="632986"/>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dirty="0">
                <a:solidFill>
                  <a:srgbClr val="1E4E79"/>
                </a:solidFill>
                <a:latin typeface="Arial"/>
                <a:ea typeface="Arial"/>
                <a:cs typeface="Arial"/>
                <a:sym typeface="Arial"/>
              </a:rPr>
              <a:t>Source of Life Review 2017-2019</a:t>
            </a:r>
            <a:r>
              <a:rPr lang="en" sz="3400" b="1" i="0" u="none" strike="noStrike" cap="none" dirty="0">
                <a:solidFill>
                  <a:srgbClr val="000000"/>
                </a:solidFill>
                <a:latin typeface="Arial"/>
                <a:ea typeface="Arial"/>
                <a:cs typeface="Arial"/>
                <a:sym typeface="Arial"/>
              </a:rPr>
              <a:t> </a:t>
            </a:r>
            <a:endParaRPr sz="3400" b="1" i="0" u="none" strike="noStrike" cap="none" dirty="0">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9"/>
          <p:cNvSpPr/>
          <p:nvPr/>
        </p:nvSpPr>
        <p:spPr>
          <a:xfrm>
            <a:off x="500063" y="1261150"/>
            <a:ext cx="8358187" cy="3718115"/>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2300"/>
              <a:buFont typeface="Arial"/>
              <a:buNone/>
            </a:pPr>
            <a:r>
              <a:rPr lang="en" sz="2400" b="0" i="0" u="none" strike="noStrike" cap="none" dirty="0">
                <a:solidFill>
                  <a:srgbClr val="1E4E79"/>
                </a:solidFill>
                <a:latin typeface="Arial"/>
                <a:ea typeface="Arial"/>
                <a:cs typeface="Arial"/>
                <a:sym typeface="Arial"/>
              </a:rPr>
              <a:t>In the midst of plurality we search for what it means to be Christian today; as Christians we search for a way to live in the middle of plurality.</a:t>
            </a:r>
          </a:p>
          <a:p>
            <a:pPr lvl="0">
              <a:spcBef>
                <a:spcPts val="1600"/>
              </a:spcBef>
              <a:buSzPts val="2100"/>
            </a:pPr>
            <a:r>
              <a:rPr lang="en-US" sz="2400" dirty="0">
                <a:solidFill>
                  <a:srgbClr val="1E4E79"/>
                </a:solidFill>
              </a:rPr>
              <a:t>People engage in conversations about different philosophies of life against the background of a preferential option for Christianity.</a:t>
            </a:r>
          </a:p>
          <a:p>
            <a:pPr lvl="0">
              <a:spcBef>
                <a:spcPts val="1600"/>
              </a:spcBef>
              <a:buSzPts val="2100"/>
            </a:pPr>
            <a:r>
              <a:rPr lang="en-US" sz="2400" dirty="0">
                <a:solidFill>
                  <a:srgbClr val="1E4E79"/>
                </a:solidFill>
              </a:rPr>
              <a:t>All are challenged to give shape to their personal identity through dialogue.</a:t>
            </a:r>
          </a:p>
          <a:p>
            <a:pPr marL="0" marR="0" lvl="0" indent="0" algn="l" rtl="0">
              <a:lnSpc>
                <a:spcPct val="100000"/>
              </a:lnSpc>
              <a:spcBef>
                <a:spcPts val="0"/>
              </a:spcBef>
              <a:spcAft>
                <a:spcPts val="0"/>
              </a:spcAft>
              <a:buClr>
                <a:srgbClr val="000000"/>
              </a:buClr>
              <a:buSzPts val="2300"/>
              <a:buFont typeface="Arial"/>
              <a:buNone/>
            </a:pPr>
            <a:r>
              <a:rPr lang="en" sz="2300" b="0" i="0" u="none" strike="noStrike" cap="none" dirty="0">
                <a:solidFill>
                  <a:srgbClr val="1E4E79"/>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500"/>
              <a:buFont typeface="Arial"/>
              <a:buNone/>
            </a:pPr>
            <a:r>
              <a:rPr lang="en" sz="500" b="0" i="0" u="none" strike="noStrike" cap="none" dirty="0">
                <a:solidFill>
                  <a:schemeClr val="dk1"/>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500"/>
              <a:buFont typeface="Arial"/>
              <a:buNone/>
            </a:pPr>
            <a:r>
              <a:rPr lang="en" sz="500" b="0" i="0" u="none" strike="noStrike" cap="none" dirty="0">
                <a:solidFill>
                  <a:schemeClr val="dk1"/>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Clr>
                <a:srgbClr val="000000"/>
              </a:buClr>
              <a:buSzPts val="500"/>
              <a:buFont typeface="Arial"/>
              <a:buNone/>
            </a:pPr>
            <a:r>
              <a:rPr lang="en" sz="500" b="0" i="0" u="none" strike="noStrike" cap="none" dirty="0">
                <a:solidFill>
                  <a:schemeClr val="dk1"/>
                </a:solidFill>
                <a:latin typeface="Arial"/>
                <a:ea typeface="Arial"/>
                <a:cs typeface="Arial"/>
                <a:sym typeface="Arial"/>
              </a:rPr>
              <a:t>			</a:t>
            </a:r>
            <a:endParaRPr sz="500" b="0" i="0" u="none" strike="noStrike" cap="none" dirty="0">
              <a:solidFill>
                <a:schemeClr val="dk1"/>
              </a:solidFill>
              <a:latin typeface="Arial"/>
              <a:ea typeface="Arial"/>
              <a:cs typeface="Arial"/>
              <a:sym typeface="Arial"/>
            </a:endParaRPr>
          </a:p>
        </p:txBody>
      </p:sp>
      <p:sp>
        <p:nvSpPr>
          <p:cNvPr id="206" name="Google Shape;206;p29"/>
          <p:cNvSpPr txBox="1"/>
          <p:nvPr/>
        </p:nvSpPr>
        <p:spPr>
          <a:xfrm>
            <a:off x="500063" y="482203"/>
            <a:ext cx="8453437" cy="632986"/>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a:solidFill>
                  <a:srgbClr val="1E4E79"/>
                </a:solidFill>
                <a:latin typeface="Arial"/>
                <a:ea typeface="Arial"/>
                <a:cs typeface="Arial"/>
                <a:sym typeface="Arial"/>
              </a:rPr>
              <a:t>Dialogue</a:t>
            </a:r>
            <a:r>
              <a:rPr lang="en" sz="3400" b="1" i="0" u="none" strike="noStrike" cap="none">
                <a:solidFill>
                  <a:srgbClr val="000000"/>
                </a:solidFill>
                <a:latin typeface="Arial"/>
                <a:ea typeface="Arial"/>
                <a:cs typeface="Arial"/>
                <a:sym typeface="Arial"/>
              </a:rPr>
              <a:t> </a:t>
            </a:r>
            <a:endParaRPr sz="3400" b="1"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3681706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7"/>
          <p:cNvSpPr txBox="1"/>
          <p:nvPr/>
        </p:nvSpPr>
        <p:spPr>
          <a:xfrm>
            <a:off x="404811" y="272309"/>
            <a:ext cx="8643937" cy="552889"/>
          </a:xfrm>
          <a:prstGeom prst="rect">
            <a:avLst/>
          </a:prstGeom>
          <a:noFill/>
          <a:ln>
            <a:noFill/>
          </a:ln>
        </p:spPr>
        <p:txBody>
          <a:bodyPr spcFirstLastPara="1" wrap="square" lIns="69825" tIns="34925" rIns="69825" bIns="34925" anchor="t" anchorCtr="0">
            <a:noAutofit/>
          </a:bodyPr>
          <a:lstStyle/>
          <a:p>
            <a:pPr marL="0" marR="0" lvl="0" indent="0" algn="l" rtl="0">
              <a:lnSpc>
                <a:spcPct val="100000"/>
              </a:lnSpc>
              <a:spcBef>
                <a:spcPts val="1600"/>
              </a:spcBef>
              <a:spcAft>
                <a:spcPts val="0"/>
              </a:spcAft>
              <a:buClr>
                <a:srgbClr val="000000"/>
              </a:buClr>
              <a:buSzPts val="900"/>
              <a:buFont typeface="Arial"/>
              <a:buNone/>
            </a:pPr>
            <a:endParaRPr sz="900" b="0" i="0" u="none" strike="noStrike" cap="none" dirty="0">
              <a:solidFill>
                <a:srgbClr val="000000"/>
              </a:solidFill>
              <a:latin typeface="Arial"/>
              <a:ea typeface="Arial"/>
              <a:cs typeface="Arial"/>
              <a:sym typeface="Arial"/>
            </a:endParaRPr>
          </a:p>
          <a:p>
            <a:pPr>
              <a:spcBef>
                <a:spcPts val="1600"/>
              </a:spcBef>
              <a:buSzPts val="2100"/>
            </a:pPr>
            <a:r>
              <a:rPr lang="en-US" sz="2400" dirty="0">
                <a:solidFill>
                  <a:srgbClr val="1E4E79"/>
                </a:solidFill>
              </a:rPr>
              <a:t>(In Sandhurst we believe) it is essential that students are given agency as well as voice. Teachers can translate student voice into student agency by promoting dialogue and </a:t>
            </a:r>
            <a:r>
              <a:rPr lang="en-US" sz="2400" dirty="0" err="1">
                <a:solidFill>
                  <a:srgbClr val="1E4E79"/>
                </a:solidFill>
              </a:rPr>
              <a:t>recontextualisation</a:t>
            </a:r>
            <a:r>
              <a:rPr lang="en-US" sz="2000" dirty="0">
                <a:solidFill>
                  <a:srgbClr val="1E4E79"/>
                </a:solidFill>
              </a:rPr>
              <a:t>.</a:t>
            </a:r>
          </a:p>
          <a:p>
            <a:pPr>
              <a:spcBef>
                <a:spcPts val="1600"/>
              </a:spcBef>
            </a:pPr>
            <a:r>
              <a:rPr lang="en-US" sz="2400" dirty="0">
                <a:solidFill>
                  <a:srgbClr val="1E4E79"/>
                </a:solidFill>
              </a:rPr>
              <a:t>Dialogue is about openness and students knowing they can be heard.				</a:t>
            </a:r>
          </a:p>
          <a:p>
            <a:pPr>
              <a:spcBef>
                <a:spcPts val="1600"/>
              </a:spcBef>
            </a:pPr>
            <a:r>
              <a:rPr lang="en-US" sz="2400" dirty="0">
                <a:solidFill>
                  <a:srgbClr val="1E4E79"/>
                </a:solidFill>
              </a:rPr>
              <a:t>In a spirit of dialogue, with the teacher as moderator, student perceptions of Religious Education change; they see it as not prescriptive or one-way but more of a forum. </a:t>
            </a:r>
            <a:r>
              <a:rPr lang="en-US" sz="2000" dirty="0">
                <a:solidFill>
                  <a:srgbClr val="1E4E79"/>
                </a:solidFill>
              </a:rPr>
              <a:t>	</a:t>
            </a:r>
          </a:p>
          <a:p>
            <a:pPr>
              <a:spcBef>
                <a:spcPts val="1600"/>
              </a:spcBef>
            </a:pPr>
            <a:r>
              <a:rPr lang="en-US" sz="1600" dirty="0">
                <a:solidFill>
                  <a:srgbClr val="1E4E79"/>
                </a:solidFill>
              </a:rPr>
              <a:t>Source of Life Core Document 2020</a:t>
            </a:r>
            <a:endParaRPr lang="en-US" sz="2400" dirty="0">
              <a:solidFill>
                <a:srgbClr val="1E4E79"/>
              </a:solidFill>
            </a:endParaRPr>
          </a:p>
        </p:txBody>
      </p:sp>
      <p:sp>
        <p:nvSpPr>
          <p:cNvPr id="193" name="Google Shape;193;p27"/>
          <p:cNvSpPr txBox="1"/>
          <p:nvPr/>
        </p:nvSpPr>
        <p:spPr>
          <a:xfrm>
            <a:off x="809623" y="152003"/>
            <a:ext cx="7834312" cy="584295"/>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dirty="0">
                <a:solidFill>
                  <a:srgbClr val="1E4E79"/>
                </a:solidFill>
                <a:latin typeface="Arial"/>
                <a:ea typeface="Arial"/>
                <a:cs typeface="Arial"/>
                <a:sym typeface="Arial"/>
              </a:rPr>
              <a:t>Dialogue</a:t>
            </a:r>
            <a:endParaRPr sz="3400" b="1" i="0" u="none" strike="noStrike" cap="none" dirty="0">
              <a:solidFill>
                <a:srgbClr val="1E4E79"/>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p:nvPr/>
        </p:nvSpPr>
        <p:spPr>
          <a:xfrm>
            <a:off x="509512" y="1570789"/>
            <a:ext cx="8409025" cy="552900"/>
          </a:xfrm>
          <a:prstGeom prst="rect">
            <a:avLst/>
          </a:prstGeom>
          <a:noFill/>
          <a:ln>
            <a:noFill/>
          </a:ln>
        </p:spPr>
        <p:txBody>
          <a:bodyPr spcFirstLastPara="1" wrap="square" lIns="69825" tIns="34925" rIns="69825" bIns="34925" anchor="t" anchorCtr="0">
            <a:noAutofit/>
          </a:bodyPr>
          <a:lstStyle/>
          <a:p>
            <a:pPr>
              <a:lnSpc>
                <a:spcPct val="115000"/>
              </a:lnSpc>
              <a:buClr>
                <a:schemeClr val="dk1"/>
              </a:buClr>
              <a:buSzPts val="1100"/>
            </a:pPr>
            <a:r>
              <a:rPr lang="en-US" sz="2400" u="sng" dirty="0">
                <a:solidFill>
                  <a:srgbClr val="1E4E79"/>
                </a:solidFill>
              </a:rPr>
              <a:t>Overarching Commitment </a:t>
            </a:r>
          </a:p>
          <a:p>
            <a:pPr>
              <a:lnSpc>
                <a:spcPct val="115000"/>
              </a:lnSpc>
              <a:buClr>
                <a:schemeClr val="dk1"/>
              </a:buClr>
              <a:buSzPts val="1100"/>
            </a:pPr>
            <a:r>
              <a:rPr lang="en-US" sz="2400" dirty="0">
                <a:solidFill>
                  <a:srgbClr val="1E4E79"/>
                </a:solidFill>
              </a:rPr>
              <a:t>To create communities of conversation and participation to integrate Life and Faith</a:t>
            </a:r>
          </a:p>
          <a:p>
            <a:pPr>
              <a:lnSpc>
                <a:spcPct val="115000"/>
              </a:lnSpc>
              <a:buClr>
                <a:schemeClr val="dk1"/>
              </a:buClr>
              <a:buSzPts val="1100"/>
            </a:pPr>
            <a:endParaRPr lang="en-US" sz="2400" dirty="0">
              <a:solidFill>
                <a:srgbClr val="1E4E79"/>
              </a:solidFill>
            </a:endParaRPr>
          </a:p>
          <a:p>
            <a:pPr marL="0" marR="0" lvl="0" indent="0" algn="l" rtl="0">
              <a:lnSpc>
                <a:spcPct val="100000"/>
              </a:lnSpc>
              <a:spcBef>
                <a:spcPts val="1600"/>
              </a:spcBef>
              <a:spcAft>
                <a:spcPts val="0"/>
              </a:spcAft>
              <a:buClr>
                <a:srgbClr val="000000"/>
              </a:buClr>
              <a:buSzPts val="2100"/>
              <a:buFont typeface="Arial"/>
              <a:buNone/>
            </a:pPr>
            <a:r>
              <a:rPr lang="en-US" sz="2400" b="0" i="0" u="none" strike="noStrike" cap="none" dirty="0">
                <a:solidFill>
                  <a:srgbClr val="1E4E79"/>
                </a:solidFill>
                <a:latin typeface="Arial"/>
                <a:ea typeface="Arial"/>
                <a:cs typeface="Arial"/>
                <a:sym typeface="Arial"/>
              </a:rPr>
              <a:t>“Life to Faith, Faith to Life”</a:t>
            </a:r>
            <a:endParaRPr sz="2400" b="0" i="0" u="none" strike="noStrike" cap="none" dirty="0">
              <a:solidFill>
                <a:srgbClr val="1E4E79"/>
              </a:solidFill>
              <a:latin typeface="Arial"/>
              <a:ea typeface="Arial"/>
              <a:cs typeface="Arial"/>
              <a:sym typeface="Arial"/>
            </a:endParaRPr>
          </a:p>
        </p:txBody>
      </p:sp>
      <p:sp>
        <p:nvSpPr>
          <p:cNvPr id="187" name="Google Shape;187;p26"/>
          <p:cNvSpPr txBox="1"/>
          <p:nvPr/>
        </p:nvSpPr>
        <p:spPr>
          <a:xfrm>
            <a:off x="654900" y="342503"/>
            <a:ext cx="7834200" cy="5844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3400" b="1" i="0" u="none" strike="noStrike" cap="none" dirty="0">
                <a:solidFill>
                  <a:srgbClr val="1E4E79"/>
                </a:solidFill>
                <a:latin typeface="Arial"/>
                <a:ea typeface="Arial"/>
                <a:cs typeface="Arial"/>
                <a:sym typeface="Arial"/>
              </a:rPr>
              <a:t>Shared Christian Praxis</a:t>
            </a:r>
            <a:endParaRPr sz="3400" b="1" i="0" u="none" strike="noStrike" cap="none" dirty="0">
              <a:solidFill>
                <a:srgbClr val="1E4E79"/>
              </a:solidFill>
              <a:latin typeface="Arial"/>
              <a:ea typeface="Arial"/>
              <a:cs typeface="Arial"/>
              <a:sym typeface="Arial"/>
            </a:endParaRPr>
          </a:p>
        </p:txBody>
      </p:sp>
    </p:spTree>
    <p:extLst>
      <p:ext uri="{BB962C8B-B14F-4D97-AF65-F5344CB8AC3E}">
        <p14:creationId xmlns:p14="http://schemas.microsoft.com/office/powerpoint/2010/main" val="6031440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1"/>
          <p:cNvSpPr txBox="1"/>
          <p:nvPr/>
        </p:nvSpPr>
        <p:spPr>
          <a:xfrm>
            <a:off x="341700" y="266400"/>
            <a:ext cx="7766100" cy="276900"/>
          </a:xfrm>
          <a:prstGeom prst="rect">
            <a:avLst/>
          </a:prstGeom>
          <a:noFill/>
          <a:ln>
            <a:noFill/>
          </a:ln>
        </p:spPr>
        <p:txBody>
          <a:bodyPr spcFirstLastPara="1" wrap="square" lIns="69825" tIns="34925" rIns="69825" bIns="34925" anchor="t" anchorCtr="0">
            <a:noAutofit/>
          </a:bodyPr>
          <a:lstStyle/>
          <a:p>
            <a:pPr marL="0" marR="0" lvl="0" indent="0" algn="l" rtl="0">
              <a:lnSpc>
                <a:spcPct val="100000"/>
              </a:lnSpc>
              <a:spcBef>
                <a:spcPts val="0"/>
              </a:spcBef>
              <a:spcAft>
                <a:spcPts val="0"/>
              </a:spcAft>
              <a:buClr>
                <a:srgbClr val="000000"/>
              </a:buClr>
              <a:buSzPts val="3500"/>
              <a:buFont typeface="Arial"/>
              <a:buNone/>
            </a:pPr>
            <a:r>
              <a:rPr lang="en" sz="3500" b="1" i="0" u="none" strike="noStrike" cap="none">
                <a:solidFill>
                  <a:srgbClr val="1E4E79"/>
                </a:solidFill>
                <a:latin typeface="Helvetica Neue"/>
                <a:ea typeface="Helvetica Neue"/>
                <a:cs typeface="Helvetica Neue"/>
                <a:sym typeface="Helvetica Neue"/>
              </a:rPr>
              <a:t>Why ECSI?</a:t>
            </a:r>
            <a:endParaRPr sz="3500" b="0" i="0" u="none" strike="noStrike" cap="none">
              <a:solidFill>
                <a:srgbClr val="1E4E79"/>
              </a:solidFill>
              <a:latin typeface="Calibri"/>
              <a:ea typeface="Calibri"/>
              <a:cs typeface="Calibri"/>
              <a:sym typeface="Calibri"/>
            </a:endParaRPr>
          </a:p>
        </p:txBody>
      </p:sp>
      <p:sp>
        <p:nvSpPr>
          <p:cNvPr id="158" name="Google Shape;158;p21"/>
          <p:cNvSpPr/>
          <p:nvPr/>
        </p:nvSpPr>
        <p:spPr>
          <a:xfrm>
            <a:off x="341700" y="915775"/>
            <a:ext cx="8599200" cy="35343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2600"/>
              <a:buFont typeface="Arial"/>
              <a:buNone/>
            </a:pPr>
            <a:r>
              <a:rPr lang="en" sz="2600" b="0" i="0" u="none" strike="noStrike" cap="none">
                <a:solidFill>
                  <a:srgbClr val="1E4E79"/>
                </a:solidFill>
                <a:latin typeface="Arial"/>
                <a:ea typeface="Arial"/>
                <a:cs typeface="Arial"/>
                <a:sym typeface="Arial"/>
              </a:rPr>
              <a:t>ECSI assists schools to better understand how their Catholic Identity is expressed in practice and supports them in their future development.</a:t>
            </a:r>
            <a:endParaRPr sz="9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endParaRPr sz="2600" b="0" i="0" u="none" strike="noStrike" cap="none">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r>
              <a:rPr lang="en" sz="2600" b="0" i="0" u="none" strike="noStrike" cap="none">
                <a:solidFill>
                  <a:srgbClr val="1E4E79"/>
                </a:solidFill>
                <a:latin typeface="Arial"/>
                <a:ea typeface="Arial"/>
                <a:cs typeface="Arial"/>
                <a:sym typeface="Arial"/>
              </a:rPr>
              <a:t>The main questions being explored are:</a:t>
            </a:r>
            <a:endParaRPr sz="900" b="0" i="0" u="none" strike="noStrike" cap="none">
              <a:solidFill>
                <a:srgbClr val="000000"/>
              </a:solidFill>
              <a:latin typeface="Arial"/>
              <a:ea typeface="Arial"/>
              <a:cs typeface="Arial"/>
              <a:sym typeface="Arial"/>
            </a:endParaRPr>
          </a:p>
          <a:p>
            <a:pPr marL="292100" marR="0" lvl="0" indent="-292100" algn="l" rtl="0">
              <a:lnSpc>
                <a:spcPct val="100000"/>
              </a:lnSpc>
              <a:spcBef>
                <a:spcPts val="0"/>
              </a:spcBef>
              <a:spcAft>
                <a:spcPts val="0"/>
              </a:spcAft>
              <a:buClr>
                <a:srgbClr val="000000"/>
              </a:buClr>
              <a:buSzPts val="2600"/>
              <a:buFont typeface="Arial"/>
              <a:buNone/>
            </a:pPr>
            <a:r>
              <a:rPr lang="en" sz="2600" b="0" i="0" u="none" strike="noStrike" cap="none">
                <a:solidFill>
                  <a:srgbClr val="1E4E79"/>
                </a:solidFill>
                <a:latin typeface="Arial"/>
                <a:ea typeface="Arial"/>
                <a:cs typeface="Arial"/>
                <a:sym typeface="Arial"/>
              </a:rPr>
              <a:t>	•	How is Catholic identity lived and shaped in the school?</a:t>
            </a:r>
            <a:endParaRPr sz="900" b="0" i="0" u="none" strike="noStrike" cap="none">
              <a:solidFill>
                <a:srgbClr val="000000"/>
              </a:solidFill>
              <a:latin typeface="Arial"/>
              <a:ea typeface="Arial"/>
              <a:cs typeface="Arial"/>
              <a:sym typeface="Arial"/>
            </a:endParaRPr>
          </a:p>
          <a:p>
            <a:pPr marL="292100" marR="0" lvl="0" indent="-292100" algn="l" rtl="0">
              <a:lnSpc>
                <a:spcPct val="100000"/>
              </a:lnSpc>
              <a:spcBef>
                <a:spcPts val="0"/>
              </a:spcBef>
              <a:spcAft>
                <a:spcPts val="0"/>
              </a:spcAft>
              <a:buClr>
                <a:srgbClr val="000000"/>
              </a:buClr>
              <a:buSzPts val="2600"/>
              <a:buFont typeface="Arial"/>
              <a:buNone/>
            </a:pPr>
            <a:r>
              <a:rPr lang="en" sz="2600" b="0" i="0" u="none" strike="noStrike" cap="none">
                <a:solidFill>
                  <a:srgbClr val="1E4E79"/>
                </a:solidFill>
                <a:latin typeface="Arial"/>
                <a:ea typeface="Arial"/>
                <a:cs typeface="Arial"/>
                <a:sym typeface="Arial"/>
              </a:rPr>
              <a:t>	•	What is the preferred situation?</a:t>
            </a:r>
            <a:endParaRPr sz="900" b="0" i="0" u="none" strike="noStrike" cap="none">
              <a:solidFill>
                <a:srgbClr val="000000"/>
              </a:solidFill>
              <a:latin typeface="Arial"/>
              <a:ea typeface="Arial"/>
              <a:cs typeface="Arial"/>
              <a:sym typeface="Arial"/>
            </a:endParaRPr>
          </a:p>
          <a:p>
            <a:pPr marL="292100" marR="0" lvl="0" indent="-292100" algn="l" rtl="0">
              <a:lnSpc>
                <a:spcPct val="100000"/>
              </a:lnSpc>
              <a:spcBef>
                <a:spcPts val="0"/>
              </a:spcBef>
              <a:spcAft>
                <a:spcPts val="0"/>
              </a:spcAft>
              <a:buClr>
                <a:srgbClr val="000000"/>
              </a:buClr>
              <a:buSzPts val="2600"/>
              <a:buFont typeface="Arial"/>
              <a:buNone/>
            </a:pPr>
            <a:r>
              <a:rPr lang="en" sz="2600" b="0" i="0" u="none" strike="noStrike" cap="none">
                <a:solidFill>
                  <a:srgbClr val="1E4E79"/>
                </a:solidFill>
                <a:latin typeface="Arial"/>
                <a:ea typeface="Arial"/>
                <a:cs typeface="Arial"/>
                <a:sym typeface="Arial"/>
              </a:rPr>
              <a:t>	•	What is the potential present in the school to realise its preferred Catholic Identity?</a:t>
            </a:r>
            <a:endParaRPr sz="900" b="0" i="0" u="none" strike="noStrike" cap="non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7B2696-68F0-414C-ABE2-B9F6F47FED87}"/>
              </a:ext>
            </a:extLst>
          </p:cNvPr>
          <p:cNvSpPr txBox="1"/>
          <p:nvPr/>
        </p:nvSpPr>
        <p:spPr>
          <a:xfrm>
            <a:off x="3110702" y="2063918"/>
            <a:ext cx="2922595" cy="1015663"/>
          </a:xfrm>
          <a:prstGeom prst="rect">
            <a:avLst/>
          </a:prstGeom>
          <a:noFill/>
        </p:spPr>
        <p:txBody>
          <a:bodyPr wrap="none" rtlCol="0">
            <a:spAutoFit/>
          </a:bodyPr>
          <a:lstStyle/>
          <a:p>
            <a:r>
              <a:rPr lang="en-US" sz="6000" b="1" dirty="0">
                <a:solidFill>
                  <a:srgbClr val="1E4E79"/>
                </a:solidFill>
              </a:rPr>
              <a:t>BREAK</a:t>
            </a:r>
          </a:p>
        </p:txBody>
      </p:sp>
    </p:spTree>
    <p:extLst>
      <p:ext uri="{BB962C8B-B14F-4D97-AF65-F5344CB8AC3E}">
        <p14:creationId xmlns:p14="http://schemas.microsoft.com/office/powerpoint/2010/main" val="7499963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2"/>
          <p:cNvSpPr/>
          <p:nvPr/>
        </p:nvSpPr>
        <p:spPr>
          <a:xfrm>
            <a:off x="547675" y="1093451"/>
            <a:ext cx="7643700" cy="34809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None/>
            </a:pPr>
            <a:r>
              <a:rPr lang="en" sz="3500" b="1" dirty="0">
                <a:solidFill>
                  <a:srgbClr val="1E4E79"/>
                </a:solidFill>
              </a:rPr>
              <a:t>4 parts</a:t>
            </a:r>
            <a:endParaRPr lang="en-US" sz="3500" b="0" i="0" u="none" strike="noStrike" cap="none" dirty="0">
              <a:solidFill>
                <a:srgbClr val="1E4E79"/>
              </a:solidFill>
              <a:latin typeface="Arial"/>
              <a:ea typeface="Arial"/>
              <a:cs typeface="Arial"/>
              <a:sym typeface="Arial"/>
            </a:endParaRPr>
          </a:p>
          <a:p>
            <a:pPr marL="0" marR="0" lvl="0" indent="0" algn="ctr" rtl="0">
              <a:lnSpc>
                <a:spcPct val="100000"/>
              </a:lnSpc>
              <a:spcBef>
                <a:spcPts val="2700"/>
              </a:spcBef>
              <a:spcAft>
                <a:spcPts val="0"/>
              </a:spcAft>
              <a:buNone/>
            </a:pPr>
            <a:r>
              <a:rPr lang="en-US" sz="3500" b="0" i="0" u="none" strike="noStrike" cap="none" dirty="0">
                <a:solidFill>
                  <a:srgbClr val="1E4E79"/>
                </a:solidFill>
                <a:latin typeface="Arial"/>
                <a:ea typeface="Arial"/>
                <a:cs typeface="Arial"/>
                <a:sym typeface="Arial"/>
              </a:rPr>
              <a:t>Doyle questionnaire</a:t>
            </a:r>
          </a:p>
          <a:p>
            <a:pPr marL="0" marR="0" lvl="0" indent="0" algn="ctr" rtl="0">
              <a:lnSpc>
                <a:spcPct val="100000"/>
              </a:lnSpc>
              <a:spcBef>
                <a:spcPts val="2700"/>
              </a:spcBef>
              <a:spcAft>
                <a:spcPts val="0"/>
              </a:spcAft>
              <a:buNone/>
            </a:pPr>
            <a:r>
              <a:rPr lang="en" sz="3500" b="0" i="0" u="none" strike="noStrike" cap="none" dirty="0">
                <a:solidFill>
                  <a:srgbClr val="1E4E79"/>
                </a:solidFill>
                <a:latin typeface="Arial"/>
                <a:ea typeface="Arial"/>
                <a:cs typeface="Arial"/>
                <a:sym typeface="Arial"/>
              </a:rPr>
              <a:t>Post Critical Belief, Melbourne</a:t>
            </a:r>
            <a:r>
              <a:rPr lang="en" sz="3500" dirty="0">
                <a:solidFill>
                  <a:srgbClr val="1E4E79"/>
                </a:solidFill>
              </a:rPr>
              <a:t> &amp;</a:t>
            </a:r>
            <a:r>
              <a:rPr lang="en" sz="3500" b="0" i="0" u="none" strike="noStrike" cap="none" dirty="0">
                <a:solidFill>
                  <a:srgbClr val="1E4E79"/>
                </a:solidFill>
                <a:latin typeface="Arial"/>
                <a:ea typeface="Arial"/>
                <a:cs typeface="Arial"/>
                <a:sym typeface="Arial"/>
              </a:rPr>
              <a:t> Victoria Scales</a:t>
            </a:r>
            <a:endParaRPr sz="3500" b="0" i="0" u="none" strike="noStrike" cap="none" dirty="0">
              <a:solidFill>
                <a:srgbClr val="1E4E79"/>
              </a:solidFill>
              <a:latin typeface="Arial"/>
              <a:ea typeface="Arial"/>
              <a:cs typeface="Arial"/>
              <a:sym typeface="Arial"/>
            </a:endParaRPr>
          </a:p>
        </p:txBody>
      </p:sp>
      <p:sp>
        <p:nvSpPr>
          <p:cNvPr id="225" name="Google Shape;225;p32"/>
          <p:cNvSpPr txBox="1"/>
          <p:nvPr/>
        </p:nvSpPr>
        <p:spPr>
          <a:xfrm>
            <a:off x="285750" y="285750"/>
            <a:ext cx="8643937" cy="535604"/>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3900"/>
              <a:buFont typeface="Arial"/>
              <a:buNone/>
            </a:pPr>
            <a:r>
              <a:rPr lang="en" sz="3900" b="1" i="0" u="none" strike="noStrike" cap="none">
                <a:solidFill>
                  <a:srgbClr val="1E4E79"/>
                </a:solidFill>
                <a:latin typeface="Arial"/>
                <a:ea typeface="Arial"/>
                <a:cs typeface="Arial"/>
                <a:sym typeface="Arial"/>
              </a:rPr>
              <a:t>The Survey</a:t>
            </a:r>
            <a:endParaRPr sz="3900" b="1" i="0" u="none" strike="noStrike" cap="none">
              <a:solidFill>
                <a:srgbClr val="1E4E79"/>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ba1917e9f8_0_0"/>
          <p:cNvSpPr txBox="1"/>
          <p:nvPr/>
        </p:nvSpPr>
        <p:spPr>
          <a:xfrm>
            <a:off x="449652" y="343450"/>
            <a:ext cx="7935900" cy="5709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 sz="2800" b="1" i="0" u="none" strike="noStrike" cap="none">
                <a:solidFill>
                  <a:srgbClr val="1E4E79"/>
                </a:solidFill>
                <a:latin typeface="Arial"/>
                <a:ea typeface="Arial"/>
                <a:cs typeface="Arial"/>
                <a:sym typeface="Arial"/>
              </a:rPr>
              <a:t>ECSI </a:t>
            </a:r>
            <a:r>
              <a:rPr lang="en" sz="2800" b="1">
                <a:solidFill>
                  <a:srgbClr val="1E4E79"/>
                </a:solidFill>
              </a:rPr>
              <a:t>Website</a:t>
            </a:r>
            <a:r>
              <a:rPr lang="en" sz="2800" b="1" i="0" u="none" strike="noStrike" cap="none">
                <a:solidFill>
                  <a:srgbClr val="1E4E79"/>
                </a:solidFill>
                <a:latin typeface="Arial"/>
                <a:ea typeface="Arial"/>
                <a:cs typeface="Arial"/>
                <a:sym typeface="Arial"/>
              </a:rPr>
              <a:t> (www.ecsi.site/au/)</a:t>
            </a:r>
            <a:endParaRPr sz="2800" b="1" i="0" u="none" strike="noStrike" cap="none">
              <a:solidFill>
                <a:srgbClr val="1E4E79"/>
              </a:solidFill>
              <a:latin typeface="Arial"/>
              <a:ea typeface="Arial"/>
              <a:cs typeface="Arial"/>
              <a:sym typeface="Arial"/>
            </a:endParaRPr>
          </a:p>
        </p:txBody>
      </p:sp>
      <p:pic>
        <p:nvPicPr>
          <p:cNvPr id="288" name="Google Shape;288;gba1917e9f8_0_0"/>
          <p:cNvPicPr preferRelativeResize="0"/>
          <p:nvPr/>
        </p:nvPicPr>
        <p:blipFill>
          <a:blip r:embed="rId3">
            <a:alphaModFix/>
          </a:blip>
          <a:stretch>
            <a:fillRect/>
          </a:stretch>
        </p:blipFill>
        <p:spPr>
          <a:xfrm>
            <a:off x="152400" y="1066762"/>
            <a:ext cx="8839201" cy="3200118"/>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1119b41f2b6_0_29"/>
          <p:cNvSpPr/>
          <p:nvPr/>
        </p:nvSpPr>
        <p:spPr>
          <a:xfrm>
            <a:off x="309600" y="1432528"/>
            <a:ext cx="8524800" cy="4884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2400" b="0" i="0" u="none" strike="noStrike" cap="none" dirty="0">
                <a:solidFill>
                  <a:srgbClr val="1E4E79"/>
                </a:solidFill>
                <a:latin typeface="Arial"/>
                <a:ea typeface="Arial"/>
                <a:cs typeface="Arial"/>
                <a:sym typeface="Arial"/>
              </a:rPr>
              <a:t>Introduction (profile questions)</a:t>
            </a:r>
          </a:p>
          <a:p>
            <a:pPr marL="0" marR="0" lvl="0" indent="0" algn="l" rtl="0">
              <a:lnSpc>
                <a:spcPct val="100000"/>
              </a:lnSpc>
              <a:spcBef>
                <a:spcPts val="0"/>
              </a:spcBef>
              <a:spcAft>
                <a:spcPts val="0"/>
              </a:spcAft>
              <a:buClr>
                <a:srgbClr val="000000"/>
              </a:buClr>
              <a:buSzPts val="900"/>
              <a:buFont typeface="Arial"/>
              <a:buNone/>
            </a:pPr>
            <a:r>
              <a:rPr lang="en-US" sz="2400" b="0" i="0" u="none" strike="noStrike" cap="none" dirty="0">
                <a:solidFill>
                  <a:srgbClr val="1E4E79"/>
                </a:solidFill>
                <a:latin typeface="Arial"/>
                <a:ea typeface="Arial"/>
                <a:cs typeface="Arial"/>
                <a:sym typeface="Arial"/>
              </a:rPr>
              <a:t>4 parts</a:t>
            </a:r>
          </a:p>
          <a:p>
            <a:pPr marL="0" marR="0" lvl="0" indent="0" algn="l" rtl="0">
              <a:lnSpc>
                <a:spcPct val="100000"/>
              </a:lnSpc>
              <a:spcBef>
                <a:spcPts val="0"/>
              </a:spcBef>
              <a:spcAft>
                <a:spcPts val="0"/>
              </a:spcAft>
              <a:buClr>
                <a:srgbClr val="000000"/>
              </a:buClr>
              <a:buSzPts val="900"/>
              <a:buFont typeface="Arial"/>
              <a:buNone/>
            </a:pPr>
            <a:r>
              <a:rPr lang="en-US" sz="2400" dirty="0">
                <a:solidFill>
                  <a:srgbClr val="1E4E79"/>
                </a:solidFill>
              </a:rPr>
              <a:t>	Doyle Questionnaire</a:t>
            </a:r>
          </a:p>
          <a:p>
            <a:pPr marL="0" marR="0" lvl="0" indent="0" algn="l" rtl="0">
              <a:lnSpc>
                <a:spcPct val="100000"/>
              </a:lnSpc>
              <a:spcBef>
                <a:spcPts val="0"/>
              </a:spcBef>
              <a:spcAft>
                <a:spcPts val="0"/>
              </a:spcAft>
              <a:buClr>
                <a:srgbClr val="000000"/>
              </a:buClr>
              <a:buSzPts val="900"/>
              <a:buFont typeface="Arial"/>
              <a:buNone/>
            </a:pPr>
            <a:r>
              <a:rPr lang="en-US" sz="2400" b="0" i="0" u="none" strike="noStrike" cap="none" dirty="0">
                <a:solidFill>
                  <a:srgbClr val="1E4E79"/>
                </a:solidFill>
                <a:latin typeface="Arial"/>
                <a:ea typeface="Arial"/>
                <a:cs typeface="Arial"/>
                <a:sym typeface="Arial"/>
              </a:rPr>
              <a:t>	</a:t>
            </a:r>
            <a:r>
              <a:rPr lang="en-US" sz="2400" dirty="0">
                <a:solidFill>
                  <a:srgbClr val="1E4E79"/>
                </a:solidFill>
              </a:rPr>
              <a:t>PCB Scale</a:t>
            </a:r>
          </a:p>
          <a:p>
            <a:pPr marL="0" marR="0" lvl="0" indent="0" algn="l" rtl="0">
              <a:lnSpc>
                <a:spcPct val="100000"/>
              </a:lnSpc>
              <a:spcBef>
                <a:spcPts val="0"/>
              </a:spcBef>
              <a:spcAft>
                <a:spcPts val="0"/>
              </a:spcAft>
              <a:buClr>
                <a:srgbClr val="000000"/>
              </a:buClr>
              <a:buSzPts val="900"/>
              <a:buFont typeface="Arial"/>
              <a:buNone/>
            </a:pPr>
            <a:r>
              <a:rPr lang="en-US" sz="2400" b="0" i="0" u="none" strike="noStrike" cap="none" dirty="0">
                <a:solidFill>
                  <a:srgbClr val="1E4E79"/>
                </a:solidFill>
                <a:latin typeface="Arial"/>
                <a:ea typeface="Arial"/>
                <a:cs typeface="Arial"/>
                <a:sym typeface="Arial"/>
              </a:rPr>
              <a:t>	Melbourne Scale</a:t>
            </a:r>
          </a:p>
          <a:p>
            <a:pPr marL="0" marR="0" lvl="0" indent="0" algn="l" rtl="0">
              <a:lnSpc>
                <a:spcPct val="100000"/>
              </a:lnSpc>
              <a:spcBef>
                <a:spcPts val="0"/>
              </a:spcBef>
              <a:spcAft>
                <a:spcPts val="0"/>
              </a:spcAft>
              <a:buClr>
                <a:srgbClr val="000000"/>
              </a:buClr>
              <a:buSzPts val="900"/>
              <a:buFont typeface="Arial"/>
              <a:buNone/>
            </a:pPr>
            <a:r>
              <a:rPr lang="en-US" sz="2400" dirty="0">
                <a:solidFill>
                  <a:srgbClr val="1E4E79"/>
                </a:solidFill>
              </a:rPr>
              <a:t>	</a:t>
            </a:r>
            <a:r>
              <a:rPr lang="en-US" sz="2400">
                <a:solidFill>
                  <a:srgbClr val="1E4E79"/>
                </a:solidFill>
              </a:rPr>
              <a:t>Victoria Scale</a:t>
            </a:r>
            <a:endParaRPr sz="2400" b="0" i="0" u="none" strike="noStrike" cap="none" dirty="0">
              <a:solidFill>
                <a:srgbClr val="1E4E79"/>
              </a:solidFill>
              <a:latin typeface="Arial"/>
              <a:ea typeface="Arial"/>
              <a:cs typeface="Arial"/>
              <a:sym typeface="Arial"/>
            </a:endParaRPr>
          </a:p>
        </p:txBody>
      </p:sp>
      <p:sp>
        <p:nvSpPr>
          <p:cNvPr id="338" name="Google Shape;338;g1119b41f2b6_0_29"/>
          <p:cNvSpPr/>
          <p:nvPr/>
        </p:nvSpPr>
        <p:spPr>
          <a:xfrm>
            <a:off x="381000" y="203601"/>
            <a:ext cx="8548800" cy="5355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3900"/>
              <a:buFont typeface="Arial"/>
              <a:buNone/>
            </a:pPr>
            <a:r>
              <a:rPr lang="en" sz="3900" b="1" dirty="0">
                <a:solidFill>
                  <a:srgbClr val="1E4E79"/>
                </a:solidFill>
              </a:rPr>
              <a:t>T</a:t>
            </a:r>
            <a:r>
              <a:rPr lang="en" sz="3900" b="1" i="0" u="none" strike="noStrike" cap="none" dirty="0">
                <a:solidFill>
                  <a:srgbClr val="1E4E79"/>
                </a:solidFill>
                <a:latin typeface="Arial"/>
                <a:ea typeface="Arial"/>
                <a:cs typeface="Arial"/>
                <a:sym typeface="Arial"/>
              </a:rPr>
              <a:t>he Survey - Adults</a:t>
            </a:r>
            <a:endParaRPr sz="3100" b="1" i="0" u="none" strike="noStrike" cap="none" dirty="0">
              <a:solidFill>
                <a:srgbClr val="1E4E79"/>
              </a:solidFill>
              <a:latin typeface="Arial"/>
              <a:ea typeface="Arial"/>
              <a:cs typeface="Arial"/>
              <a:sym typeface="Arial"/>
            </a:endParaRPr>
          </a:p>
        </p:txBody>
      </p:sp>
    </p:spTree>
    <p:extLst>
      <p:ext uri="{BB962C8B-B14F-4D97-AF65-F5344CB8AC3E}">
        <p14:creationId xmlns:p14="http://schemas.microsoft.com/office/powerpoint/2010/main" val="905853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6"/>
          <p:cNvSpPr txBox="1"/>
          <p:nvPr/>
        </p:nvSpPr>
        <p:spPr>
          <a:xfrm>
            <a:off x="739932" y="1080383"/>
            <a:ext cx="7664135" cy="1682482"/>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1100"/>
              </a:spcBef>
              <a:spcAft>
                <a:spcPts val="0"/>
              </a:spcAft>
              <a:buClr>
                <a:schemeClr val="dk1"/>
              </a:buClr>
              <a:buSzPts val="1100"/>
              <a:buFont typeface="Arial"/>
              <a:buNone/>
            </a:pPr>
            <a:r>
              <a:rPr lang="en-US" sz="3200" b="1" i="1" dirty="0">
                <a:solidFill>
                  <a:srgbClr val="1E4E79"/>
                </a:solidFill>
              </a:rPr>
              <a:t>“Enlarge the space of your tent”</a:t>
            </a:r>
            <a:endParaRPr sz="3200" b="1" i="1" dirty="0">
              <a:solidFill>
                <a:srgbClr val="1E4E79"/>
              </a:solidFill>
            </a:endParaRPr>
          </a:p>
          <a:p>
            <a:pPr marL="1828800" marR="0" lvl="0" indent="0" algn="l" rtl="0">
              <a:lnSpc>
                <a:spcPct val="115000"/>
              </a:lnSpc>
              <a:spcBef>
                <a:spcPts val="1100"/>
              </a:spcBef>
              <a:spcAft>
                <a:spcPts val="0"/>
              </a:spcAft>
              <a:buClr>
                <a:schemeClr val="dk1"/>
              </a:buClr>
              <a:buSzPts val="1100"/>
              <a:buFont typeface="Arial"/>
              <a:buNone/>
            </a:pPr>
            <a:r>
              <a:rPr lang="en" sz="3200" b="1" i="1" dirty="0">
                <a:solidFill>
                  <a:srgbClr val="1E4E79"/>
                </a:solidFill>
              </a:rPr>
              <a:t>	Isaiah 54:2</a:t>
            </a:r>
          </a:p>
        </p:txBody>
      </p:sp>
      <p:sp>
        <p:nvSpPr>
          <p:cNvPr id="2" name="TextBox 1">
            <a:extLst>
              <a:ext uri="{FF2B5EF4-FFF2-40B4-BE49-F238E27FC236}">
                <a16:creationId xmlns:a16="http://schemas.microsoft.com/office/drawing/2014/main" id="{40384886-EAFA-EB46-BC2D-AD964A4DC3C2}"/>
              </a:ext>
            </a:extLst>
          </p:cNvPr>
          <p:cNvSpPr txBox="1"/>
          <p:nvPr/>
        </p:nvSpPr>
        <p:spPr>
          <a:xfrm>
            <a:off x="2546444" y="3254478"/>
            <a:ext cx="4051109" cy="738664"/>
          </a:xfrm>
          <a:prstGeom prst="rect">
            <a:avLst/>
          </a:prstGeom>
          <a:noFill/>
        </p:spPr>
        <p:txBody>
          <a:bodyPr wrap="none" rtlCol="0">
            <a:spAutoFit/>
          </a:bodyPr>
          <a:lstStyle/>
          <a:p>
            <a:pPr algn="ctr"/>
            <a:r>
              <a:rPr lang="en-US" b="1" i="1" dirty="0">
                <a:solidFill>
                  <a:srgbClr val="1E4E79"/>
                </a:solidFill>
              </a:rPr>
              <a:t>Working Document for the Continental Stage </a:t>
            </a:r>
          </a:p>
          <a:p>
            <a:pPr algn="ctr"/>
            <a:r>
              <a:rPr lang="en-US" b="1" i="1" dirty="0">
                <a:solidFill>
                  <a:srgbClr val="1E4E79"/>
                </a:solidFill>
              </a:rPr>
              <a:t>of the Synod 2021-2024</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3"/>
          <p:cNvSpPr/>
          <p:nvPr/>
        </p:nvSpPr>
        <p:spPr>
          <a:xfrm>
            <a:off x="261938" y="1488571"/>
            <a:ext cx="8643937" cy="3317630"/>
          </a:xfrm>
          <a:prstGeom prst="rect">
            <a:avLst/>
          </a:prstGeom>
          <a:noFill/>
          <a:ln>
            <a:noFill/>
          </a:ln>
        </p:spPr>
        <p:txBody>
          <a:bodyPr spcFirstLastPara="1" wrap="square" lIns="58925" tIns="29450" rIns="58925" bIns="29450" anchor="t" anchorCtr="0">
            <a:noAutofit/>
          </a:bodyPr>
          <a:lstStyle/>
          <a:p>
            <a:pPr marL="0" marR="0" lvl="0" indent="0" algn="l" rtl="0">
              <a:lnSpc>
                <a:spcPct val="115000"/>
              </a:lnSpc>
              <a:spcBef>
                <a:spcPts val="0"/>
              </a:spcBef>
              <a:spcAft>
                <a:spcPts val="0"/>
              </a:spcAft>
              <a:buClr>
                <a:srgbClr val="000000"/>
              </a:buClr>
              <a:buSzPts val="2500"/>
              <a:buFont typeface="Arial"/>
              <a:buNone/>
            </a:pPr>
            <a:r>
              <a:rPr lang="en" sz="2000" b="0" i="0" u="sng" strike="noStrike" cap="none" dirty="0">
                <a:solidFill>
                  <a:srgbClr val="1E4E79"/>
                </a:solidFill>
                <a:latin typeface="Arial"/>
                <a:ea typeface="Arial"/>
                <a:cs typeface="Arial"/>
                <a:sym typeface="Arial"/>
              </a:rPr>
              <a:t>Example Questions:</a:t>
            </a:r>
            <a:r>
              <a:rPr lang="en" sz="2000" b="0" i="0" strike="noStrike" cap="none" dirty="0">
                <a:solidFill>
                  <a:srgbClr val="1E4E79"/>
                </a:solidFill>
                <a:latin typeface="Arial"/>
                <a:ea typeface="Arial"/>
                <a:cs typeface="Arial"/>
                <a:sym typeface="Arial"/>
              </a:rPr>
              <a:t>	(Current &amp; Ideal)</a:t>
            </a:r>
            <a:endParaRPr sz="2000" b="0" i="0" u="sng" strike="noStrike" cap="none" dirty="0">
              <a:solidFill>
                <a:srgbClr val="1E4E79"/>
              </a:solidFill>
              <a:latin typeface="Arial"/>
              <a:ea typeface="Arial"/>
              <a:cs typeface="Arial"/>
              <a:sym typeface="Arial"/>
            </a:endParaRPr>
          </a:p>
          <a:p>
            <a:pPr marL="0" marR="0" lvl="1" indent="139700" algn="ctr" rtl="0">
              <a:lnSpc>
                <a:spcPct val="115000"/>
              </a:lnSpc>
              <a:spcBef>
                <a:spcPts val="0"/>
              </a:spcBef>
              <a:spcAft>
                <a:spcPts val="0"/>
              </a:spcAft>
              <a:buClr>
                <a:srgbClr val="000000"/>
              </a:buClr>
              <a:buSzPts val="2500"/>
              <a:buFont typeface="Arial"/>
              <a:buNone/>
            </a:pPr>
            <a:r>
              <a:rPr lang="en" sz="2000" b="0" i="1" u="none" strike="noStrike" cap="none" dirty="0">
                <a:solidFill>
                  <a:srgbClr val="1E4E79"/>
                </a:solidFill>
                <a:latin typeface="Arial"/>
                <a:ea typeface="Arial"/>
                <a:cs typeface="Arial"/>
                <a:sym typeface="Arial"/>
              </a:rPr>
              <a:t>In my school people believe in God</a:t>
            </a:r>
            <a:endParaRPr sz="2000" b="0" i="0" u="none" strike="noStrike" cap="none" dirty="0">
              <a:solidFill>
                <a:srgbClr val="1E4E79"/>
              </a:solidFill>
              <a:latin typeface="Arial"/>
              <a:ea typeface="Arial"/>
              <a:cs typeface="Arial"/>
              <a:sym typeface="Arial"/>
            </a:endParaRPr>
          </a:p>
          <a:p>
            <a:pPr lvl="1" indent="139700" algn="ctr">
              <a:lnSpc>
                <a:spcPct val="115000"/>
              </a:lnSpc>
              <a:buSzPts val="2500"/>
            </a:pPr>
            <a:r>
              <a:rPr lang="en-US" sz="2000" i="1" dirty="0">
                <a:solidFill>
                  <a:srgbClr val="1E4E79"/>
                </a:solidFill>
              </a:rPr>
              <a:t>In my ideal school, people believe in God</a:t>
            </a:r>
            <a:endParaRPr lang="en-US" sz="2000" dirty="0">
              <a:solidFill>
                <a:srgbClr val="1E4E79"/>
              </a:solidFill>
            </a:endParaRPr>
          </a:p>
          <a:p>
            <a:pPr marL="0" marR="0" lvl="1" indent="139700" algn="ctr" rtl="0">
              <a:lnSpc>
                <a:spcPct val="115000"/>
              </a:lnSpc>
              <a:spcBef>
                <a:spcPts val="0"/>
              </a:spcBef>
              <a:spcAft>
                <a:spcPts val="0"/>
              </a:spcAft>
              <a:buClr>
                <a:srgbClr val="000000"/>
              </a:buClr>
              <a:buSzPts val="2500"/>
              <a:buFont typeface="Arial"/>
              <a:buNone/>
            </a:pPr>
            <a:r>
              <a:rPr lang="en" sz="2000" b="0" i="1" u="none" strike="noStrike" cap="none" dirty="0">
                <a:solidFill>
                  <a:srgbClr val="1E4E79"/>
                </a:solidFill>
                <a:latin typeface="Arial"/>
                <a:ea typeface="Arial"/>
                <a:cs typeface="Arial"/>
                <a:sym typeface="Arial"/>
              </a:rPr>
              <a:t>It is easy to ignore my school’s Catholic identity</a:t>
            </a:r>
            <a:endParaRPr sz="2000" b="0" i="0" u="none" strike="noStrike" cap="none" dirty="0">
              <a:solidFill>
                <a:srgbClr val="1E4E79"/>
              </a:solidFill>
              <a:latin typeface="Arial"/>
              <a:ea typeface="Arial"/>
              <a:cs typeface="Arial"/>
              <a:sym typeface="Arial"/>
            </a:endParaRPr>
          </a:p>
          <a:p>
            <a:pPr lvl="1" indent="139700" algn="ctr">
              <a:lnSpc>
                <a:spcPct val="115000"/>
              </a:lnSpc>
              <a:buSzPts val="2500"/>
            </a:pPr>
            <a:r>
              <a:rPr lang="en-US" sz="2000" i="1" dirty="0">
                <a:solidFill>
                  <a:srgbClr val="1E4E79"/>
                </a:solidFill>
              </a:rPr>
              <a:t>I prefer to ignore a school’s Catholic identity</a:t>
            </a:r>
            <a:endParaRPr lang="en-US" sz="2000" dirty="0">
              <a:solidFill>
                <a:srgbClr val="1E4E79"/>
              </a:solidFill>
            </a:endParaRPr>
          </a:p>
          <a:p>
            <a:pPr marL="0" marR="0" lvl="1" indent="139700" rtl="0">
              <a:lnSpc>
                <a:spcPct val="115000"/>
              </a:lnSpc>
              <a:spcBef>
                <a:spcPts val="0"/>
              </a:spcBef>
              <a:spcAft>
                <a:spcPts val="0"/>
              </a:spcAft>
              <a:buClr>
                <a:srgbClr val="000000"/>
              </a:buClr>
              <a:buSzPts val="2500"/>
              <a:buFont typeface="Arial"/>
              <a:buNone/>
            </a:pPr>
            <a:endParaRPr lang="en-US" sz="2000" i="1" dirty="0">
              <a:solidFill>
                <a:srgbClr val="1E4E79"/>
              </a:solidFill>
            </a:endParaRPr>
          </a:p>
          <a:p>
            <a:pPr marL="0" marR="0" lvl="1" indent="139700" rtl="0">
              <a:lnSpc>
                <a:spcPct val="115000"/>
              </a:lnSpc>
              <a:spcBef>
                <a:spcPts val="0"/>
              </a:spcBef>
              <a:spcAft>
                <a:spcPts val="0"/>
              </a:spcAft>
              <a:buClr>
                <a:srgbClr val="000000"/>
              </a:buClr>
              <a:buSzPts val="2500"/>
              <a:buFont typeface="Arial"/>
              <a:buNone/>
            </a:pPr>
            <a:r>
              <a:rPr lang="en-US" sz="2000" u="sng" dirty="0">
                <a:solidFill>
                  <a:srgbClr val="1E4E79"/>
                </a:solidFill>
              </a:rPr>
              <a:t>Features of Catholic Identity</a:t>
            </a:r>
            <a:r>
              <a:rPr lang="en-US" sz="2000" dirty="0">
                <a:solidFill>
                  <a:srgbClr val="1E4E79"/>
                </a:solidFill>
              </a:rPr>
              <a:t>	(more / same / less)</a:t>
            </a:r>
          </a:p>
          <a:p>
            <a:pPr marL="0" marR="0" lvl="1" indent="139700" algn="ctr" rtl="0">
              <a:lnSpc>
                <a:spcPct val="115000"/>
              </a:lnSpc>
              <a:spcBef>
                <a:spcPts val="0"/>
              </a:spcBef>
              <a:spcAft>
                <a:spcPts val="0"/>
              </a:spcAft>
              <a:buClr>
                <a:srgbClr val="000000"/>
              </a:buClr>
              <a:buSzPts val="2500"/>
              <a:buFont typeface="Arial"/>
              <a:buNone/>
            </a:pPr>
            <a:r>
              <a:rPr lang="en-US" sz="2000" b="0" i="1" strike="noStrike" cap="none" dirty="0">
                <a:solidFill>
                  <a:srgbClr val="1E4E79"/>
                </a:solidFill>
                <a:latin typeface="Arial"/>
                <a:ea typeface="Arial"/>
                <a:cs typeface="Arial"/>
                <a:sym typeface="Arial"/>
              </a:rPr>
              <a:t>Using the Scriptures at school</a:t>
            </a:r>
          </a:p>
          <a:p>
            <a:pPr marL="0" marR="0" lvl="1" indent="139700" algn="ctr" rtl="0">
              <a:lnSpc>
                <a:spcPct val="115000"/>
              </a:lnSpc>
              <a:spcBef>
                <a:spcPts val="0"/>
              </a:spcBef>
              <a:spcAft>
                <a:spcPts val="0"/>
              </a:spcAft>
              <a:buClr>
                <a:srgbClr val="000000"/>
              </a:buClr>
              <a:buSzPts val="2500"/>
              <a:buFont typeface="Arial"/>
              <a:buNone/>
            </a:pPr>
            <a:r>
              <a:rPr lang="en-US" sz="2000" b="0" i="1" strike="noStrike" cap="none" dirty="0">
                <a:solidFill>
                  <a:srgbClr val="1E4E79"/>
                </a:solidFill>
                <a:latin typeface="Arial"/>
                <a:ea typeface="Arial"/>
                <a:cs typeface="Arial"/>
                <a:sym typeface="Arial"/>
              </a:rPr>
              <a:t>Knowl</a:t>
            </a:r>
            <a:r>
              <a:rPr lang="en-US" sz="2000" i="1" dirty="0">
                <a:solidFill>
                  <a:srgbClr val="1E4E79"/>
                </a:solidFill>
              </a:rPr>
              <a:t>edge about the Catholic religion</a:t>
            </a:r>
          </a:p>
          <a:p>
            <a:pPr marL="0" marR="0" lvl="1" indent="139700" algn="ctr" rtl="0">
              <a:lnSpc>
                <a:spcPct val="115000"/>
              </a:lnSpc>
              <a:spcBef>
                <a:spcPts val="0"/>
              </a:spcBef>
              <a:spcAft>
                <a:spcPts val="0"/>
              </a:spcAft>
              <a:buClr>
                <a:srgbClr val="000000"/>
              </a:buClr>
              <a:buSzPts val="2500"/>
              <a:buFont typeface="Arial"/>
              <a:buNone/>
            </a:pPr>
            <a:endParaRPr sz="2000" b="0" i="1" strike="noStrike" cap="none" dirty="0">
              <a:solidFill>
                <a:srgbClr val="1E4E79"/>
              </a:solidFill>
              <a:latin typeface="Arial"/>
              <a:ea typeface="Arial"/>
              <a:cs typeface="Arial"/>
              <a:sym typeface="Arial"/>
            </a:endParaRPr>
          </a:p>
        </p:txBody>
      </p:sp>
      <p:sp>
        <p:nvSpPr>
          <p:cNvPr id="231" name="Google Shape;231;p33"/>
          <p:cNvSpPr/>
          <p:nvPr/>
        </p:nvSpPr>
        <p:spPr>
          <a:xfrm>
            <a:off x="452450" y="246027"/>
            <a:ext cx="7524600" cy="11322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3900"/>
              <a:buFont typeface="Arial"/>
              <a:buNone/>
            </a:pPr>
            <a:r>
              <a:rPr lang="en" sz="3900" b="1" i="0" u="none" strike="noStrike" cap="none" dirty="0">
                <a:solidFill>
                  <a:srgbClr val="1E4E79"/>
                </a:solidFill>
                <a:latin typeface="Arial"/>
                <a:ea typeface="Arial"/>
                <a:cs typeface="Arial"/>
                <a:sym typeface="Arial"/>
              </a:rPr>
              <a:t>Doyle Questionnaire</a:t>
            </a:r>
            <a:endParaRPr sz="900" b="1" i="0" u="none" strike="noStrike" cap="none" dirty="0">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4"/>
          <p:cNvSpPr/>
          <p:nvPr/>
        </p:nvSpPr>
        <p:spPr>
          <a:xfrm>
            <a:off x="0" y="817500"/>
            <a:ext cx="9144000" cy="3365400"/>
          </a:xfrm>
          <a:prstGeom prst="rect">
            <a:avLst/>
          </a:prstGeom>
          <a:noFill/>
          <a:ln>
            <a:noFill/>
          </a:ln>
        </p:spPr>
        <p:txBody>
          <a:bodyPr spcFirstLastPara="1" wrap="square" lIns="58925" tIns="29450" rIns="58925" bIns="29450" anchor="t" anchorCtr="0">
            <a:noAutofit/>
          </a:bodyPr>
          <a:lstStyle/>
          <a:p>
            <a:pPr marL="711200" marR="0" lvl="1" indent="-349250" algn="l" rtl="0">
              <a:lnSpc>
                <a:spcPct val="100000"/>
              </a:lnSpc>
              <a:spcBef>
                <a:spcPts val="0"/>
              </a:spcBef>
              <a:spcAft>
                <a:spcPts val="0"/>
              </a:spcAft>
              <a:buClr>
                <a:srgbClr val="000000"/>
              </a:buClr>
              <a:buSzPts val="1500"/>
              <a:buFont typeface="Arial"/>
              <a:buChar char="•"/>
            </a:pPr>
            <a:r>
              <a:rPr lang="en" sz="2400" b="1" i="0" u="none" strike="noStrike" cap="none" dirty="0">
                <a:solidFill>
                  <a:srgbClr val="1E4E79"/>
                </a:solidFill>
                <a:latin typeface="Arial"/>
                <a:ea typeface="Arial"/>
                <a:cs typeface="Arial"/>
                <a:sym typeface="Arial"/>
              </a:rPr>
              <a:t>Post Critical Belief Scale:</a:t>
            </a:r>
            <a:endParaRPr sz="900" b="0" i="0" u="none" strike="noStrike" cap="none" dirty="0">
              <a:solidFill>
                <a:srgbClr val="1E4E79"/>
              </a:solidFill>
              <a:latin typeface="Arial"/>
              <a:ea typeface="Arial"/>
              <a:cs typeface="Arial"/>
              <a:sym typeface="Arial"/>
            </a:endParaRPr>
          </a:p>
          <a:p>
            <a:pPr marL="711200" marR="0" lvl="1" indent="-349250" algn="l" rtl="0">
              <a:lnSpc>
                <a:spcPct val="100000"/>
              </a:lnSpc>
              <a:spcBef>
                <a:spcPts val="2300"/>
              </a:spcBef>
              <a:spcAft>
                <a:spcPts val="0"/>
              </a:spcAft>
              <a:buClr>
                <a:srgbClr val="000000"/>
              </a:buClr>
              <a:buSzPts val="1500"/>
              <a:buFont typeface="Arial"/>
              <a:buChar char="•"/>
            </a:pPr>
            <a:r>
              <a:rPr lang="en" sz="2400" b="0" i="0" u="none" strike="noStrike" cap="none" dirty="0">
                <a:solidFill>
                  <a:srgbClr val="1E4E79"/>
                </a:solidFill>
                <a:latin typeface="Arial"/>
                <a:ea typeface="Arial"/>
                <a:cs typeface="Arial"/>
                <a:sym typeface="Arial"/>
              </a:rPr>
              <a:t>Personal and Professional Spirituality.</a:t>
            </a:r>
            <a:endParaRPr sz="900" b="0" i="0" u="none" strike="noStrike" cap="none" dirty="0">
              <a:solidFill>
                <a:srgbClr val="1E4E79"/>
              </a:solidFill>
              <a:latin typeface="Arial"/>
              <a:ea typeface="Arial"/>
              <a:cs typeface="Arial"/>
              <a:sym typeface="Arial"/>
            </a:endParaRPr>
          </a:p>
          <a:p>
            <a:pPr marL="711200" marR="0" lvl="1" indent="-349250" algn="l" rtl="0">
              <a:lnSpc>
                <a:spcPct val="100000"/>
              </a:lnSpc>
              <a:spcBef>
                <a:spcPts val="2300"/>
              </a:spcBef>
              <a:spcAft>
                <a:spcPts val="0"/>
              </a:spcAft>
              <a:buClr>
                <a:srgbClr val="000000"/>
              </a:buClr>
              <a:buSzPts val="1500"/>
              <a:buFont typeface="Arial"/>
              <a:buChar char="•"/>
            </a:pPr>
            <a:r>
              <a:rPr lang="en" sz="2400" b="1" i="0" u="none" strike="noStrike" cap="none" dirty="0">
                <a:solidFill>
                  <a:srgbClr val="1E4E79"/>
                </a:solidFill>
                <a:latin typeface="Arial"/>
                <a:ea typeface="Arial"/>
                <a:cs typeface="Arial"/>
                <a:sym typeface="Arial"/>
              </a:rPr>
              <a:t>Melbourne Scale:</a:t>
            </a:r>
            <a:endParaRPr sz="900" b="0" i="0" u="none" strike="noStrike" cap="none" dirty="0">
              <a:solidFill>
                <a:srgbClr val="1E4E79"/>
              </a:solidFill>
              <a:latin typeface="Arial"/>
              <a:ea typeface="Arial"/>
              <a:cs typeface="Arial"/>
              <a:sym typeface="Arial"/>
            </a:endParaRPr>
          </a:p>
          <a:p>
            <a:pPr marL="711200" marR="0" lvl="1" indent="-349250" algn="l" rtl="0">
              <a:lnSpc>
                <a:spcPct val="100000"/>
              </a:lnSpc>
              <a:spcBef>
                <a:spcPts val="2300"/>
              </a:spcBef>
              <a:spcAft>
                <a:spcPts val="0"/>
              </a:spcAft>
              <a:buClr>
                <a:srgbClr val="000000"/>
              </a:buClr>
              <a:buSzPts val="1500"/>
              <a:buFont typeface="Arial"/>
              <a:buChar char="•"/>
            </a:pPr>
            <a:r>
              <a:rPr lang="en" sz="2400" b="0" i="0" u="none" strike="noStrike" cap="none" dirty="0">
                <a:solidFill>
                  <a:srgbClr val="1E4E79"/>
                </a:solidFill>
                <a:latin typeface="Arial"/>
                <a:ea typeface="Arial"/>
                <a:cs typeface="Arial"/>
                <a:sym typeface="Arial"/>
              </a:rPr>
              <a:t>How to deal with the context of diversity?</a:t>
            </a:r>
          </a:p>
          <a:p>
            <a:pPr marL="711200" lvl="1" indent="-349250">
              <a:spcBef>
                <a:spcPts val="2300"/>
              </a:spcBef>
              <a:buSzPts val="1500"/>
              <a:buFont typeface="Arial"/>
              <a:buChar char="•"/>
            </a:pPr>
            <a:r>
              <a:rPr lang="en-US" sz="2400" b="1" dirty="0">
                <a:solidFill>
                  <a:srgbClr val="1E4E79"/>
                </a:solidFill>
              </a:rPr>
              <a:t>Victoria Scale:</a:t>
            </a:r>
            <a:endParaRPr lang="en-US" sz="2400" dirty="0">
              <a:solidFill>
                <a:srgbClr val="1E4E79"/>
              </a:solidFill>
            </a:endParaRPr>
          </a:p>
          <a:p>
            <a:pPr marL="711200" lvl="1" indent="-349250">
              <a:spcBef>
                <a:spcPts val="2300"/>
              </a:spcBef>
              <a:buSzPts val="1500"/>
              <a:buFont typeface="Arial"/>
              <a:buChar char="•"/>
            </a:pPr>
            <a:r>
              <a:rPr lang="en-US" sz="2400" dirty="0">
                <a:solidFill>
                  <a:srgbClr val="1E4E79"/>
                </a:solidFill>
              </a:rPr>
              <a:t>How to deal with the tradition?</a:t>
            </a:r>
          </a:p>
          <a:p>
            <a:pPr marL="361950" marR="0" lvl="1" algn="l" rtl="0">
              <a:lnSpc>
                <a:spcPct val="100000"/>
              </a:lnSpc>
              <a:spcBef>
                <a:spcPts val="2300"/>
              </a:spcBef>
              <a:spcAft>
                <a:spcPts val="0"/>
              </a:spcAft>
              <a:buClr>
                <a:srgbClr val="000000"/>
              </a:buClr>
              <a:buSzPts val="1500"/>
            </a:pPr>
            <a:endParaRPr sz="900" b="0" i="0" u="none" strike="noStrike" cap="none" dirty="0">
              <a:solidFill>
                <a:srgbClr val="1E4E79"/>
              </a:solidFill>
              <a:latin typeface="Arial"/>
              <a:ea typeface="Arial"/>
              <a:cs typeface="Arial"/>
              <a:sym typeface="Arial"/>
            </a:endParaRPr>
          </a:p>
        </p:txBody>
      </p:sp>
      <p:sp>
        <p:nvSpPr>
          <p:cNvPr id="237" name="Google Shape;237;p34"/>
          <p:cNvSpPr/>
          <p:nvPr/>
        </p:nvSpPr>
        <p:spPr>
          <a:xfrm>
            <a:off x="762000" y="205019"/>
            <a:ext cx="7620000" cy="10338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2800" b="1" i="0" u="none" strike="noStrike" cap="none">
                <a:solidFill>
                  <a:srgbClr val="1E4E79"/>
                </a:solidFill>
                <a:latin typeface="Arial"/>
                <a:ea typeface="Arial"/>
                <a:cs typeface="Arial"/>
                <a:sym typeface="Arial"/>
              </a:rPr>
              <a:t>The 3 ECSI Scales</a:t>
            </a:r>
            <a:endParaRPr sz="2800" b="1" i="0" u="none" strike="noStrike" cap="none">
              <a:solidFill>
                <a:srgbClr val="000000"/>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g1119b41f2b6_0_7"/>
          <p:cNvPicPr preferRelativeResize="0"/>
          <p:nvPr/>
        </p:nvPicPr>
        <p:blipFill>
          <a:blip r:embed="rId3">
            <a:alphaModFix/>
          </a:blip>
          <a:stretch>
            <a:fillRect/>
          </a:stretch>
        </p:blipFill>
        <p:spPr>
          <a:xfrm>
            <a:off x="-50800" y="0"/>
            <a:ext cx="6858000" cy="5143500"/>
          </a:xfrm>
          <a:prstGeom prst="rect">
            <a:avLst/>
          </a:prstGeom>
          <a:noFill/>
          <a:ln>
            <a:noFill/>
          </a:ln>
        </p:spPr>
      </p:pic>
      <p:sp>
        <p:nvSpPr>
          <p:cNvPr id="2" name="TextBox 1">
            <a:extLst>
              <a:ext uri="{FF2B5EF4-FFF2-40B4-BE49-F238E27FC236}">
                <a16:creationId xmlns:a16="http://schemas.microsoft.com/office/drawing/2014/main" id="{19AAAE13-E8DD-F14D-BAB1-712F7DDF3143}"/>
              </a:ext>
            </a:extLst>
          </p:cNvPr>
          <p:cNvSpPr txBox="1"/>
          <p:nvPr/>
        </p:nvSpPr>
        <p:spPr>
          <a:xfrm>
            <a:off x="7619999" y="2571750"/>
            <a:ext cx="1524001" cy="1200329"/>
          </a:xfrm>
          <a:prstGeom prst="rect">
            <a:avLst/>
          </a:prstGeom>
          <a:noFill/>
        </p:spPr>
        <p:txBody>
          <a:bodyPr wrap="square" rtlCol="0">
            <a:spAutoFit/>
          </a:bodyPr>
          <a:lstStyle/>
          <a:p>
            <a:r>
              <a:rPr lang="en-US" sz="2400" dirty="0">
                <a:solidFill>
                  <a:srgbClr val="1E4E79"/>
                </a:solidFill>
              </a:rPr>
              <a:t>Same for adults &amp; students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5"/>
          <p:cNvSpPr/>
          <p:nvPr/>
        </p:nvSpPr>
        <p:spPr>
          <a:xfrm>
            <a:off x="1071563" y="264198"/>
            <a:ext cx="7620000" cy="6330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2800" b="1" i="0" u="none" strike="noStrike" cap="none" dirty="0">
                <a:solidFill>
                  <a:srgbClr val="1E4E79"/>
                </a:solidFill>
                <a:latin typeface="Arial"/>
                <a:ea typeface="Arial"/>
                <a:cs typeface="Arial"/>
                <a:sym typeface="Arial"/>
              </a:rPr>
              <a:t>Adult Survey</a:t>
            </a:r>
            <a:endParaRPr sz="2800" b="1" i="0" u="none" strike="noStrike" cap="none" dirty="0">
              <a:solidFill>
                <a:srgbClr val="1E4E79"/>
              </a:solidFill>
              <a:latin typeface="Arial"/>
              <a:ea typeface="Arial"/>
              <a:cs typeface="Arial"/>
              <a:sym typeface="Arial"/>
            </a:endParaRPr>
          </a:p>
        </p:txBody>
      </p:sp>
      <p:sp>
        <p:nvSpPr>
          <p:cNvPr id="243" name="Google Shape;243;p35"/>
          <p:cNvSpPr/>
          <p:nvPr/>
        </p:nvSpPr>
        <p:spPr>
          <a:xfrm>
            <a:off x="619125" y="1011450"/>
            <a:ext cx="8524800" cy="33873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2600"/>
              <a:buFont typeface="Arial"/>
              <a:buNone/>
            </a:pPr>
            <a:r>
              <a:rPr lang="en" sz="2600" b="0" i="0" u="none" strike="noStrike" cap="none" dirty="0">
                <a:solidFill>
                  <a:srgbClr val="1E4E79"/>
                </a:solidFill>
                <a:latin typeface="Arial"/>
                <a:ea typeface="Arial"/>
                <a:cs typeface="Arial"/>
                <a:sym typeface="Arial"/>
              </a:rPr>
              <a:t>Like the Doyle Scale, Melbourne and Victoria Scales ask Current &amp; Ideal questions about:</a:t>
            </a:r>
            <a:endParaRPr sz="2600" b="0" i="0" u="none" strike="noStrike" cap="none" dirty="0">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endParaRPr sz="2600" dirty="0">
              <a:solidFill>
                <a:srgbClr val="1E4E79"/>
              </a:solidFill>
            </a:endParaRPr>
          </a:p>
          <a:p>
            <a:pPr marL="0" marR="0" lvl="1" indent="152400" algn="l" rtl="0">
              <a:lnSpc>
                <a:spcPct val="100000"/>
              </a:lnSpc>
              <a:spcBef>
                <a:spcPts val="0"/>
              </a:spcBef>
              <a:spcAft>
                <a:spcPts val="0"/>
              </a:spcAft>
              <a:buClr>
                <a:srgbClr val="000000"/>
              </a:buClr>
              <a:buSzPts val="2600"/>
              <a:buFont typeface="Arial"/>
              <a:buNone/>
            </a:pPr>
            <a:r>
              <a:rPr lang="en-US" sz="2600" b="0" i="0" u="none" strike="noStrike" cap="none" dirty="0">
                <a:solidFill>
                  <a:srgbClr val="1E4E79"/>
                </a:solidFill>
                <a:latin typeface="Arial"/>
                <a:ea typeface="Arial"/>
                <a:cs typeface="Arial"/>
                <a:sym typeface="Arial"/>
              </a:rPr>
              <a:t>Melbourne Scale – approx. 21 question pairs</a:t>
            </a:r>
            <a:endParaRPr sz="2600" b="0" i="0" u="none" strike="noStrike" cap="none" dirty="0">
              <a:solidFill>
                <a:srgbClr val="1E4E79"/>
              </a:solidFill>
              <a:latin typeface="Arial"/>
              <a:ea typeface="Arial"/>
              <a:cs typeface="Arial"/>
              <a:sym typeface="Arial"/>
            </a:endParaRPr>
          </a:p>
          <a:p>
            <a:pPr marL="0" marR="0" lvl="8" indent="1181100" algn="l" rtl="0">
              <a:lnSpc>
                <a:spcPct val="100000"/>
              </a:lnSpc>
              <a:spcBef>
                <a:spcPts val="0"/>
              </a:spcBef>
              <a:spcAft>
                <a:spcPts val="0"/>
              </a:spcAft>
              <a:buClr>
                <a:srgbClr val="000000"/>
              </a:buClr>
              <a:buSzPts val="2600"/>
              <a:buFont typeface="Arial"/>
              <a:buNone/>
            </a:pPr>
            <a:endParaRPr sz="2600" dirty="0">
              <a:solidFill>
                <a:srgbClr val="1E4E79"/>
              </a:solidFill>
            </a:endParaRPr>
          </a:p>
          <a:p>
            <a:pPr marL="0" marR="0" lvl="1" indent="152400" algn="l" rtl="0">
              <a:lnSpc>
                <a:spcPct val="100000"/>
              </a:lnSpc>
              <a:spcBef>
                <a:spcPts val="0"/>
              </a:spcBef>
              <a:spcAft>
                <a:spcPts val="0"/>
              </a:spcAft>
              <a:buClr>
                <a:srgbClr val="000000"/>
              </a:buClr>
              <a:buSzPts val="2600"/>
              <a:buFont typeface="Arial"/>
              <a:buNone/>
            </a:pPr>
            <a:r>
              <a:rPr lang="en-US" sz="2600" b="0" i="0" u="none" strike="noStrike" cap="none" dirty="0">
                <a:solidFill>
                  <a:srgbClr val="1E4E79"/>
                </a:solidFill>
                <a:latin typeface="Arial"/>
                <a:ea typeface="Arial"/>
                <a:cs typeface="Arial"/>
                <a:sym typeface="Arial"/>
              </a:rPr>
              <a:t>Victoria Scale – approx. 20 question pairs</a:t>
            </a:r>
            <a:endParaRPr sz="900" b="0" i="0" u="none" strike="noStrike" cap="none" dirty="0">
              <a:solidFill>
                <a:srgbClr val="1E4E79"/>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1119b41f2b6_0_29"/>
          <p:cNvSpPr/>
          <p:nvPr/>
        </p:nvSpPr>
        <p:spPr>
          <a:xfrm>
            <a:off x="619125" y="1266209"/>
            <a:ext cx="8524800" cy="488400"/>
          </a:xfrm>
          <a:prstGeom prst="rect">
            <a:avLst/>
          </a:prstGeom>
          <a:noFill/>
          <a:ln>
            <a:noFill/>
          </a:ln>
        </p:spPr>
        <p:txBody>
          <a:bodyPr spcFirstLastPara="1" wrap="square" lIns="58925" tIns="29450" rIns="58925" bIns="29450" anchor="t" anchorCtr="0">
            <a:noAutofit/>
          </a:bodyPr>
          <a:lstStyle/>
          <a:p>
            <a:pPr marL="660400" marR="0" lvl="1" indent="-228600" algn="l" rtl="0">
              <a:lnSpc>
                <a:spcPct val="100000"/>
              </a:lnSpc>
              <a:spcBef>
                <a:spcPts val="0"/>
              </a:spcBef>
              <a:spcAft>
                <a:spcPts val="0"/>
              </a:spcAft>
              <a:buClr>
                <a:srgbClr val="000000"/>
              </a:buClr>
              <a:buSzPts val="2600"/>
              <a:buFont typeface="Arial"/>
              <a:buNone/>
            </a:pPr>
            <a:endParaRPr sz="2600" b="0" i="0" u="none" strike="noStrike" cap="none">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rgbClr val="1E4E79"/>
              </a:solidFill>
              <a:latin typeface="Arial"/>
              <a:ea typeface="Arial"/>
              <a:cs typeface="Arial"/>
              <a:sym typeface="Arial"/>
            </a:endParaRPr>
          </a:p>
        </p:txBody>
      </p:sp>
      <p:sp>
        <p:nvSpPr>
          <p:cNvPr id="338" name="Google Shape;338;g1119b41f2b6_0_29"/>
          <p:cNvSpPr/>
          <p:nvPr/>
        </p:nvSpPr>
        <p:spPr>
          <a:xfrm>
            <a:off x="381000" y="203601"/>
            <a:ext cx="8548800" cy="5355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3900"/>
              <a:buFont typeface="Arial"/>
              <a:buNone/>
            </a:pPr>
            <a:r>
              <a:rPr lang="en" sz="3900" b="1" dirty="0">
                <a:solidFill>
                  <a:srgbClr val="1E4E79"/>
                </a:solidFill>
              </a:rPr>
              <a:t>T</a:t>
            </a:r>
            <a:r>
              <a:rPr lang="en" sz="3900" b="1" i="0" u="none" strike="noStrike" cap="none" dirty="0">
                <a:solidFill>
                  <a:srgbClr val="1E4E79"/>
                </a:solidFill>
                <a:latin typeface="Arial"/>
                <a:ea typeface="Arial"/>
                <a:cs typeface="Arial"/>
                <a:sym typeface="Arial"/>
              </a:rPr>
              <a:t>he Survey - Adults</a:t>
            </a:r>
            <a:endParaRPr sz="3100" b="1" i="0" u="none" strike="noStrike" cap="none" dirty="0">
              <a:solidFill>
                <a:srgbClr val="1E4E79"/>
              </a:solidFill>
              <a:latin typeface="Arial"/>
              <a:ea typeface="Arial"/>
              <a:cs typeface="Arial"/>
              <a:sym typeface="Arial"/>
            </a:endParaRPr>
          </a:p>
        </p:txBody>
      </p:sp>
      <p:sp>
        <p:nvSpPr>
          <p:cNvPr id="339" name="Google Shape;339;g1119b41f2b6_0_29"/>
          <p:cNvSpPr/>
          <p:nvPr/>
        </p:nvSpPr>
        <p:spPr>
          <a:xfrm>
            <a:off x="381000" y="1510392"/>
            <a:ext cx="8548800" cy="1623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sng" strike="noStrike" cap="none">
                <a:solidFill>
                  <a:srgbClr val="FF0000"/>
                </a:solidFill>
                <a:latin typeface="Arial"/>
                <a:ea typeface="Arial"/>
                <a:cs typeface="Arial"/>
                <a:sym typeface="Arial"/>
              </a:rPr>
              <a:t>:</a:t>
            </a:r>
            <a:endParaRPr sz="900" b="0" i="0" u="none" strike="noStrike" cap="none">
              <a:solidFill>
                <a:srgbClr val="FF0000"/>
              </a:solidFill>
              <a:latin typeface="Arial"/>
              <a:ea typeface="Arial"/>
              <a:cs typeface="Arial"/>
              <a:sym typeface="Arial"/>
            </a:endParaRPr>
          </a:p>
        </p:txBody>
      </p:sp>
      <p:pic>
        <p:nvPicPr>
          <p:cNvPr id="340" name="Google Shape;340;g1119b41f2b6_0_29"/>
          <p:cNvPicPr preferRelativeResize="0"/>
          <p:nvPr/>
        </p:nvPicPr>
        <p:blipFill>
          <a:blip r:embed="rId3">
            <a:alphaModFix/>
          </a:blip>
          <a:stretch>
            <a:fillRect/>
          </a:stretch>
        </p:blipFill>
        <p:spPr>
          <a:xfrm>
            <a:off x="381000" y="1029697"/>
            <a:ext cx="8179645" cy="4113799"/>
          </a:xfrm>
          <a:prstGeom prst="rect">
            <a:avLst/>
          </a:prstGeom>
          <a:noFill/>
          <a:ln>
            <a:noFill/>
          </a:ln>
        </p:spPr>
      </p:pic>
    </p:spTree>
    <p:extLst>
      <p:ext uri="{BB962C8B-B14F-4D97-AF65-F5344CB8AC3E}">
        <p14:creationId xmlns:p14="http://schemas.microsoft.com/office/powerpoint/2010/main" val="10302473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1119b41f2b6_0_29"/>
          <p:cNvSpPr/>
          <p:nvPr/>
        </p:nvSpPr>
        <p:spPr>
          <a:xfrm>
            <a:off x="619125" y="1266209"/>
            <a:ext cx="8524800" cy="488400"/>
          </a:xfrm>
          <a:prstGeom prst="rect">
            <a:avLst/>
          </a:prstGeom>
          <a:noFill/>
          <a:ln>
            <a:noFill/>
          </a:ln>
        </p:spPr>
        <p:txBody>
          <a:bodyPr spcFirstLastPara="1" wrap="square" lIns="58925" tIns="29450" rIns="58925" bIns="29450" anchor="t" anchorCtr="0">
            <a:noAutofit/>
          </a:bodyPr>
          <a:lstStyle/>
          <a:p>
            <a:pPr marL="660400" marR="0" lvl="1" indent="-228600" algn="l" rtl="0">
              <a:lnSpc>
                <a:spcPct val="100000"/>
              </a:lnSpc>
              <a:spcBef>
                <a:spcPts val="0"/>
              </a:spcBef>
              <a:spcAft>
                <a:spcPts val="0"/>
              </a:spcAft>
              <a:buClr>
                <a:srgbClr val="000000"/>
              </a:buClr>
              <a:buSzPts val="2600"/>
              <a:buFont typeface="Arial"/>
              <a:buNone/>
            </a:pPr>
            <a:endParaRPr sz="2600" b="0" i="0" u="none" strike="noStrike" cap="none">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rgbClr val="1E4E79"/>
              </a:solidFill>
              <a:latin typeface="Arial"/>
              <a:ea typeface="Arial"/>
              <a:cs typeface="Arial"/>
              <a:sym typeface="Arial"/>
            </a:endParaRPr>
          </a:p>
        </p:txBody>
      </p:sp>
      <p:sp>
        <p:nvSpPr>
          <p:cNvPr id="338" name="Google Shape;338;g1119b41f2b6_0_29"/>
          <p:cNvSpPr/>
          <p:nvPr/>
        </p:nvSpPr>
        <p:spPr>
          <a:xfrm>
            <a:off x="381000" y="203601"/>
            <a:ext cx="8548800" cy="5355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3900"/>
              <a:buFont typeface="Arial"/>
              <a:buNone/>
            </a:pPr>
            <a:r>
              <a:rPr lang="en" sz="3900" b="1" dirty="0">
                <a:solidFill>
                  <a:srgbClr val="1E4E79"/>
                </a:solidFill>
              </a:rPr>
              <a:t>T</a:t>
            </a:r>
            <a:r>
              <a:rPr lang="en" sz="3900" b="1" i="0" u="none" strike="noStrike" cap="none" dirty="0">
                <a:solidFill>
                  <a:srgbClr val="1E4E79"/>
                </a:solidFill>
                <a:latin typeface="Arial"/>
                <a:ea typeface="Arial"/>
                <a:cs typeface="Arial"/>
                <a:sym typeface="Arial"/>
              </a:rPr>
              <a:t>he Survey - Students</a:t>
            </a:r>
            <a:endParaRPr sz="3100" b="1" i="0" u="none" strike="noStrike" cap="none" dirty="0">
              <a:solidFill>
                <a:srgbClr val="1E4E79"/>
              </a:solidFill>
              <a:latin typeface="Arial"/>
              <a:ea typeface="Arial"/>
              <a:cs typeface="Arial"/>
              <a:sym typeface="Arial"/>
            </a:endParaRPr>
          </a:p>
        </p:txBody>
      </p:sp>
      <p:sp>
        <p:nvSpPr>
          <p:cNvPr id="339" name="Google Shape;339;g1119b41f2b6_0_29"/>
          <p:cNvSpPr/>
          <p:nvPr/>
        </p:nvSpPr>
        <p:spPr>
          <a:xfrm>
            <a:off x="381000" y="1510392"/>
            <a:ext cx="8548800" cy="1623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sng" strike="noStrike" cap="none">
                <a:solidFill>
                  <a:srgbClr val="FF0000"/>
                </a:solidFill>
                <a:latin typeface="Arial"/>
                <a:ea typeface="Arial"/>
                <a:cs typeface="Arial"/>
                <a:sym typeface="Arial"/>
              </a:rPr>
              <a:t>:</a:t>
            </a:r>
            <a:endParaRPr sz="900" b="0" i="0" u="none" strike="noStrike" cap="none">
              <a:solidFill>
                <a:srgbClr val="FF0000"/>
              </a:solidFill>
              <a:latin typeface="Arial"/>
              <a:ea typeface="Arial"/>
              <a:cs typeface="Arial"/>
              <a:sym typeface="Arial"/>
            </a:endParaRPr>
          </a:p>
        </p:txBody>
      </p:sp>
      <p:pic>
        <p:nvPicPr>
          <p:cNvPr id="3" name="Picture 2" descr="Graphical user interface, application&#10;&#10;Description automatically generated with medium confidence">
            <a:extLst>
              <a:ext uri="{FF2B5EF4-FFF2-40B4-BE49-F238E27FC236}">
                <a16:creationId xmlns:a16="http://schemas.microsoft.com/office/drawing/2014/main" id="{F0354C9B-923A-574E-8862-1E2D08B8A6B3}"/>
              </a:ext>
            </a:extLst>
          </p:cNvPr>
          <p:cNvPicPr>
            <a:picLocks noChangeAspect="1"/>
          </p:cNvPicPr>
          <p:nvPr/>
        </p:nvPicPr>
        <p:blipFill>
          <a:blip r:embed="rId3"/>
          <a:stretch>
            <a:fillRect/>
          </a:stretch>
        </p:blipFill>
        <p:spPr>
          <a:xfrm>
            <a:off x="-75" y="1126441"/>
            <a:ext cx="9144000" cy="3953378"/>
          </a:xfrm>
          <a:prstGeom prst="rect">
            <a:avLst/>
          </a:prstGeom>
        </p:spPr>
      </p:pic>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1A1D79E0-8A55-DF46-A416-B258929CB6B8}"/>
                  </a:ext>
                </a:extLst>
              </p14:cNvPr>
              <p14:cNvContentPartPr/>
              <p14:nvPr/>
            </p14:nvContentPartPr>
            <p14:xfrm>
              <a:off x="7304917" y="4117792"/>
              <a:ext cx="1384200" cy="1008360"/>
            </p14:xfrm>
          </p:contentPart>
        </mc:Choice>
        <mc:Fallback xmlns="">
          <p:pic>
            <p:nvPicPr>
              <p:cNvPr id="4" name="Ink 3">
                <a:extLst>
                  <a:ext uri="{FF2B5EF4-FFF2-40B4-BE49-F238E27FC236}">
                    <a16:creationId xmlns:a16="http://schemas.microsoft.com/office/drawing/2014/main" id="{1A1D79E0-8A55-DF46-A416-B258929CB6B8}"/>
                  </a:ext>
                </a:extLst>
              </p:cNvPr>
              <p:cNvPicPr/>
              <p:nvPr/>
            </p:nvPicPr>
            <p:blipFill>
              <a:blip r:embed="rId5"/>
              <a:stretch>
                <a:fillRect/>
              </a:stretch>
            </p:blipFill>
            <p:spPr>
              <a:xfrm>
                <a:off x="7295917" y="4108792"/>
                <a:ext cx="1401840" cy="1026000"/>
              </a:xfrm>
              <a:prstGeom prst="rect">
                <a:avLst/>
              </a:prstGeom>
            </p:spPr>
          </p:pic>
        </mc:Fallback>
      </mc:AlternateContent>
    </p:spTree>
    <p:extLst>
      <p:ext uri="{BB962C8B-B14F-4D97-AF65-F5344CB8AC3E}">
        <p14:creationId xmlns:p14="http://schemas.microsoft.com/office/powerpoint/2010/main" val="21257653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6"/>
          <p:cNvSpPr/>
          <p:nvPr/>
        </p:nvSpPr>
        <p:spPr>
          <a:xfrm>
            <a:off x="619125" y="1266209"/>
            <a:ext cx="8524875" cy="3594392"/>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2200"/>
              </a:spcBef>
              <a:spcAft>
                <a:spcPts val="0"/>
              </a:spcAft>
              <a:buNone/>
            </a:pPr>
            <a:r>
              <a:rPr lang="en" sz="2600" b="0" i="0" u="none" strike="noStrike" cap="none" dirty="0">
                <a:solidFill>
                  <a:srgbClr val="1E4E79"/>
                </a:solidFill>
                <a:latin typeface="Arial"/>
                <a:ea typeface="Arial"/>
                <a:cs typeface="Arial"/>
                <a:sym typeface="Arial"/>
              </a:rPr>
              <a:t>  Note:</a:t>
            </a:r>
            <a:endParaRPr sz="900" b="0" i="0" u="none" strike="noStrike" cap="none" dirty="0">
              <a:solidFill>
                <a:srgbClr val="1E4E79"/>
              </a:solidFill>
              <a:latin typeface="Arial"/>
              <a:ea typeface="Arial"/>
              <a:cs typeface="Arial"/>
              <a:sym typeface="Arial"/>
            </a:endParaRPr>
          </a:p>
          <a:p>
            <a:pPr marL="0" marR="0" lvl="2" indent="241300" algn="l" rtl="0">
              <a:lnSpc>
                <a:spcPct val="100000"/>
              </a:lnSpc>
              <a:spcBef>
                <a:spcPts val="2200"/>
              </a:spcBef>
              <a:spcAft>
                <a:spcPts val="0"/>
              </a:spcAft>
              <a:buClr>
                <a:srgbClr val="000000"/>
              </a:buClr>
              <a:buSzPts val="2600"/>
              <a:buFont typeface="Arial"/>
              <a:buNone/>
            </a:pPr>
            <a:r>
              <a:rPr lang="en" sz="2600" b="0" i="0" u="none" strike="noStrike" cap="none" dirty="0">
                <a:solidFill>
                  <a:srgbClr val="1E4E79"/>
                </a:solidFill>
                <a:latin typeface="Arial"/>
                <a:ea typeface="Arial"/>
                <a:cs typeface="Arial"/>
                <a:sym typeface="Arial"/>
              </a:rPr>
              <a:t>-	 </a:t>
            </a:r>
            <a:r>
              <a:rPr lang="en" sz="2600" dirty="0">
                <a:solidFill>
                  <a:srgbClr val="1E4E79"/>
                </a:solidFill>
              </a:rPr>
              <a:t>How</a:t>
            </a:r>
            <a:r>
              <a:rPr lang="en" sz="2600" b="0" i="0" u="none" strike="noStrike" cap="none" dirty="0">
                <a:solidFill>
                  <a:srgbClr val="1E4E79"/>
                </a:solidFill>
                <a:latin typeface="Arial"/>
                <a:ea typeface="Arial"/>
                <a:cs typeface="Arial"/>
                <a:sym typeface="Arial"/>
              </a:rPr>
              <a:t> the survey questions</a:t>
            </a:r>
            <a:r>
              <a:rPr lang="en" sz="2600" dirty="0">
                <a:solidFill>
                  <a:srgbClr val="1E4E79"/>
                </a:solidFill>
              </a:rPr>
              <a:t> are presented</a:t>
            </a:r>
            <a:endParaRPr sz="900" b="0" i="0" u="none" strike="noStrike" cap="none" dirty="0">
              <a:solidFill>
                <a:srgbClr val="1E4E79"/>
              </a:solidFill>
              <a:latin typeface="Arial"/>
              <a:ea typeface="Arial"/>
              <a:cs typeface="Arial"/>
              <a:sym typeface="Arial"/>
            </a:endParaRPr>
          </a:p>
          <a:p>
            <a:pPr marL="0" marR="0" lvl="2" indent="241300" algn="l" rtl="0">
              <a:lnSpc>
                <a:spcPct val="100000"/>
              </a:lnSpc>
              <a:spcBef>
                <a:spcPts val="2200"/>
              </a:spcBef>
              <a:spcAft>
                <a:spcPts val="0"/>
              </a:spcAft>
              <a:buClr>
                <a:srgbClr val="000000"/>
              </a:buClr>
              <a:buSzPts val="2600"/>
              <a:buFont typeface="Arial"/>
              <a:buNone/>
            </a:pPr>
            <a:r>
              <a:rPr lang="en" sz="2600" b="0" i="0" u="none" strike="noStrike" cap="none" dirty="0">
                <a:solidFill>
                  <a:srgbClr val="1E4E79"/>
                </a:solidFill>
                <a:latin typeface="Arial"/>
                <a:ea typeface="Arial"/>
                <a:cs typeface="Arial"/>
                <a:sym typeface="Arial"/>
              </a:rPr>
              <a:t>- 	</a:t>
            </a:r>
            <a:r>
              <a:rPr lang="en" sz="2600" b="0" i="1" u="none" strike="noStrike" cap="none" dirty="0">
                <a:solidFill>
                  <a:srgbClr val="1E4E79"/>
                </a:solidFill>
                <a:latin typeface="Arial"/>
                <a:ea typeface="Arial"/>
                <a:cs typeface="Arial"/>
                <a:sym typeface="Arial"/>
              </a:rPr>
              <a:t>What are the potential challenges for students answering the questions? And how </a:t>
            </a:r>
            <a:r>
              <a:rPr lang="en" sz="2600" i="1" dirty="0">
                <a:solidFill>
                  <a:srgbClr val="1E4E79"/>
                </a:solidFill>
              </a:rPr>
              <a:t>will you</a:t>
            </a:r>
            <a:r>
              <a:rPr lang="en" sz="2600" b="0" i="1" u="none" strike="noStrike" cap="none" dirty="0">
                <a:solidFill>
                  <a:srgbClr val="1E4E79"/>
                </a:solidFill>
                <a:latin typeface="Arial"/>
                <a:ea typeface="Arial"/>
                <a:cs typeface="Arial"/>
                <a:sym typeface="Arial"/>
              </a:rPr>
              <a:t> respond?</a:t>
            </a:r>
            <a:endParaRPr sz="900" b="0" i="1" u="none" strike="noStrike" cap="none" dirty="0">
              <a:solidFill>
                <a:srgbClr val="1E4E79"/>
              </a:solidFill>
              <a:latin typeface="Arial"/>
              <a:ea typeface="Arial"/>
              <a:cs typeface="Arial"/>
              <a:sym typeface="Arial"/>
            </a:endParaRPr>
          </a:p>
          <a:p>
            <a:pPr marL="660400" marR="0" lvl="1" indent="-228600" algn="l" rtl="0">
              <a:lnSpc>
                <a:spcPct val="100000"/>
              </a:lnSpc>
              <a:spcBef>
                <a:spcPts val="2200"/>
              </a:spcBef>
              <a:spcAft>
                <a:spcPts val="0"/>
              </a:spcAft>
              <a:buClr>
                <a:srgbClr val="000000"/>
              </a:buClr>
              <a:buSzPts val="2600"/>
              <a:buFont typeface="Arial"/>
              <a:buNone/>
            </a:pPr>
            <a:endParaRPr sz="2600" b="0" i="0" u="none" strike="noStrike" cap="none" dirty="0">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dirty="0">
              <a:solidFill>
                <a:srgbClr val="1E4E79"/>
              </a:solidFill>
              <a:latin typeface="Arial"/>
              <a:ea typeface="Arial"/>
              <a:cs typeface="Arial"/>
              <a:sym typeface="Arial"/>
            </a:endParaRPr>
          </a:p>
        </p:txBody>
      </p:sp>
      <p:sp>
        <p:nvSpPr>
          <p:cNvPr id="249" name="Google Shape;249;p36"/>
          <p:cNvSpPr/>
          <p:nvPr/>
        </p:nvSpPr>
        <p:spPr>
          <a:xfrm>
            <a:off x="381000" y="341076"/>
            <a:ext cx="8548687" cy="925133"/>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1" i="0" u="none" strike="noStrike" cap="none">
                <a:solidFill>
                  <a:srgbClr val="1E4E79"/>
                </a:solidFill>
                <a:latin typeface="Arial"/>
                <a:ea typeface="Arial"/>
                <a:cs typeface="Arial"/>
                <a:sym typeface="Arial"/>
              </a:rPr>
              <a:t>The 3 Scales</a:t>
            </a:r>
            <a:endParaRPr sz="28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2400"/>
              <a:buFont typeface="Arial"/>
              <a:buNone/>
            </a:pPr>
            <a:r>
              <a:rPr lang="en" sz="2400" b="0" i="0" u="none" strike="noStrike" cap="none">
                <a:solidFill>
                  <a:srgbClr val="1E4E79"/>
                </a:solidFill>
                <a:latin typeface="Arial"/>
                <a:ea typeface="Arial"/>
                <a:cs typeface="Arial"/>
                <a:sym typeface="Arial"/>
              </a:rPr>
              <a:t>(For Students)</a:t>
            </a:r>
            <a:endParaRPr sz="3900" b="0" i="0" u="none" strike="noStrike" cap="none">
              <a:solidFill>
                <a:srgbClr val="1E4E79"/>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g1119b41f2b6_0_7"/>
          <p:cNvPicPr preferRelativeResize="0"/>
          <p:nvPr/>
        </p:nvPicPr>
        <p:blipFill>
          <a:blip r:embed="rId3">
            <a:alphaModFix/>
          </a:blip>
          <a:stretch>
            <a:fillRect/>
          </a:stretch>
        </p:blipFill>
        <p:spPr>
          <a:xfrm>
            <a:off x="-50800" y="0"/>
            <a:ext cx="6858000" cy="5143500"/>
          </a:xfrm>
          <a:prstGeom prst="rect">
            <a:avLst/>
          </a:prstGeom>
          <a:noFill/>
          <a:ln>
            <a:noFill/>
          </a:ln>
        </p:spPr>
      </p:pic>
    </p:spTree>
    <p:extLst>
      <p:ext uri="{BB962C8B-B14F-4D97-AF65-F5344CB8AC3E}">
        <p14:creationId xmlns:p14="http://schemas.microsoft.com/office/powerpoint/2010/main" val="12441817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g1119b41f2b6_0_12"/>
          <p:cNvSpPr txBox="1"/>
          <p:nvPr/>
        </p:nvSpPr>
        <p:spPr>
          <a:xfrm>
            <a:off x="2475600" y="0"/>
            <a:ext cx="4192800" cy="64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dirty="0">
                <a:solidFill>
                  <a:srgbClr val="1E4E79"/>
                </a:solidFill>
              </a:rPr>
              <a:t>MELBOURNE SCALE</a:t>
            </a:r>
            <a:endParaRPr sz="3000" b="1" dirty="0">
              <a:solidFill>
                <a:srgbClr val="1E4E79"/>
              </a:solidFill>
            </a:endParaRPr>
          </a:p>
        </p:txBody>
      </p:sp>
      <p:pic>
        <p:nvPicPr>
          <p:cNvPr id="3" name="Picture 2" descr="Text&#10;&#10;Description automatically generated">
            <a:extLst>
              <a:ext uri="{FF2B5EF4-FFF2-40B4-BE49-F238E27FC236}">
                <a16:creationId xmlns:a16="http://schemas.microsoft.com/office/drawing/2014/main" id="{E43B7AA0-E9A0-2043-8195-32F7AF58D45A}"/>
              </a:ext>
            </a:extLst>
          </p:cNvPr>
          <p:cNvPicPr>
            <a:picLocks noChangeAspect="1"/>
          </p:cNvPicPr>
          <p:nvPr/>
        </p:nvPicPr>
        <p:blipFill>
          <a:blip r:embed="rId3"/>
          <a:stretch>
            <a:fillRect/>
          </a:stretch>
        </p:blipFill>
        <p:spPr>
          <a:xfrm>
            <a:off x="1103586" y="646300"/>
            <a:ext cx="6936827" cy="4278698"/>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g1119b41f2b6_0_12"/>
          <p:cNvSpPr txBox="1"/>
          <p:nvPr/>
        </p:nvSpPr>
        <p:spPr>
          <a:xfrm>
            <a:off x="2475600" y="0"/>
            <a:ext cx="4192800" cy="64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dirty="0">
                <a:solidFill>
                  <a:srgbClr val="1E4E79"/>
                </a:solidFill>
              </a:rPr>
              <a:t>MELBOURNE SCALE</a:t>
            </a:r>
            <a:endParaRPr sz="3000" b="1" dirty="0">
              <a:solidFill>
                <a:srgbClr val="1E4E79"/>
              </a:solidFill>
            </a:endParaRPr>
          </a:p>
        </p:txBody>
      </p:sp>
      <p:pic>
        <p:nvPicPr>
          <p:cNvPr id="3" name="Picture 2" descr="Text&#10;&#10;Description automatically generated with medium confidence">
            <a:extLst>
              <a:ext uri="{FF2B5EF4-FFF2-40B4-BE49-F238E27FC236}">
                <a16:creationId xmlns:a16="http://schemas.microsoft.com/office/drawing/2014/main" id="{97264166-2ED3-4249-9092-A19650F6294F}"/>
              </a:ext>
            </a:extLst>
          </p:cNvPr>
          <p:cNvPicPr>
            <a:picLocks noChangeAspect="1"/>
          </p:cNvPicPr>
          <p:nvPr/>
        </p:nvPicPr>
        <p:blipFill>
          <a:blip r:embed="rId3"/>
          <a:stretch>
            <a:fillRect/>
          </a:stretch>
        </p:blipFill>
        <p:spPr>
          <a:xfrm>
            <a:off x="1150846" y="646300"/>
            <a:ext cx="6842308" cy="4497200"/>
          </a:xfrm>
          <a:prstGeom prst="rect">
            <a:avLst/>
          </a:prstGeom>
        </p:spPr>
      </p:pic>
    </p:spTree>
    <p:extLst>
      <p:ext uri="{BB962C8B-B14F-4D97-AF65-F5344CB8AC3E}">
        <p14:creationId xmlns:p14="http://schemas.microsoft.com/office/powerpoint/2010/main" val="3725434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6"/>
          <p:cNvSpPr txBox="1"/>
          <p:nvPr/>
        </p:nvSpPr>
        <p:spPr>
          <a:xfrm>
            <a:off x="388374" y="658792"/>
            <a:ext cx="8367251" cy="2705037"/>
          </a:xfrm>
          <a:prstGeom prst="rect">
            <a:avLst/>
          </a:prstGeom>
          <a:noFill/>
          <a:ln>
            <a:noFill/>
          </a:ln>
        </p:spPr>
        <p:txBody>
          <a:bodyPr spcFirstLastPara="1" wrap="square" lIns="91425" tIns="91425" rIns="91425" bIns="91425" anchor="t" anchorCtr="0">
            <a:noAutofit/>
          </a:bodyPr>
          <a:lstStyle/>
          <a:p>
            <a:pPr lvl="0" algn="ctr">
              <a:lnSpc>
                <a:spcPct val="115000"/>
              </a:lnSpc>
              <a:spcBef>
                <a:spcPts val="1100"/>
              </a:spcBef>
              <a:buClr>
                <a:schemeClr val="dk1"/>
              </a:buClr>
              <a:buSzPts val="1100"/>
            </a:pPr>
            <a:r>
              <a:rPr lang="en-US" sz="1600" dirty="0">
                <a:solidFill>
                  <a:srgbClr val="002060"/>
                </a:solidFill>
              </a:rPr>
              <a:t>27. Listened to today, these words of Isaiah invite us to imagine the Church similarly as a tent, indeed as the tent of meeting, which accompanied the people on their journey through the desert: called to </a:t>
            </a:r>
            <a:r>
              <a:rPr lang="en-US" sz="1600" b="1" dirty="0">
                <a:solidFill>
                  <a:srgbClr val="002060"/>
                </a:solidFill>
              </a:rPr>
              <a:t>stretch out</a:t>
            </a:r>
            <a:r>
              <a:rPr lang="en-US" sz="1600" dirty="0">
                <a:solidFill>
                  <a:srgbClr val="002060"/>
                </a:solidFill>
              </a:rPr>
              <a:t>, therefore, but also to </a:t>
            </a:r>
            <a:r>
              <a:rPr lang="en-US" sz="1600" b="1" dirty="0">
                <a:solidFill>
                  <a:srgbClr val="002060"/>
                </a:solidFill>
              </a:rPr>
              <a:t>move</a:t>
            </a:r>
            <a:r>
              <a:rPr lang="en-US" sz="1600" dirty="0">
                <a:solidFill>
                  <a:srgbClr val="002060"/>
                </a:solidFill>
              </a:rPr>
              <a:t>. At its </a:t>
            </a:r>
            <a:r>
              <a:rPr lang="en-US" sz="1600" dirty="0" err="1">
                <a:solidFill>
                  <a:srgbClr val="002060"/>
                </a:solidFill>
              </a:rPr>
              <a:t>centre</a:t>
            </a:r>
            <a:r>
              <a:rPr lang="en-US" sz="1600" dirty="0">
                <a:solidFill>
                  <a:srgbClr val="002060"/>
                </a:solidFill>
              </a:rPr>
              <a:t>, stands the tabernacle, that is, the presence of the Lord. The tent’s hold is ensured by the sturdiness of its pegs, that is, the </a:t>
            </a:r>
            <a:r>
              <a:rPr lang="en-US" sz="1600" b="1" dirty="0">
                <a:solidFill>
                  <a:srgbClr val="002060"/>
                </a:solidFill>
              </a:rPr>
              <a:t>fundamentals of faith </a:t>
            </a:r>
            <a:r>
              <a:rPr lang="en-US" sz="1600" dirty="0">
                <a:solidFill>
                  <a:srgbClr val="002060"/>
                </a:solidFill>
              </a:rPr>
              <a:t>that </a:t>
            </a:r>
            <a:r>
              <a:rPr lang="en-US" sz="1600" b="1" dirty="0">
                <a:solidFill>
                  <a:srgbClr val="002060"/>
                </a:solidFill>
              </a:rPr>
              <a:t>do not change but can be moved </a:t>
            </a:r>
            <a:r>
              <a:rPr lang="en-US" sz="1600" dirty="0">
                <a:solidFill>
                  <a:srgbClr val="002060"/>
                </a:solidFill>
              </a:rPr>
              <a:t>and planted in ever new ground, so that the tent can accompany the people as they walk through history. Finally, in order not to sag, the structure of the tent must keep in </a:t>
            </a:r>
            <a:r>
              <a:rPr lang="en-US" sz="1600" b="1" dirty="0">
                <a:solidFill>
                  <a:srgbClr val="002060"/>
                </a:solidFill>
              </a:rPr>
              <a:t>balance</a:t>
            </a:r>
            <a:r>
              <a:rPr lang="en-US" sz="1600" dirty="0">
                <a:solidFill>
                  <a:srgbClr val="002060"/>
                </a:solidFill>
              </a:rPr>
              <a:t> the different forces and </a:t>
            </a:r>
            <a:r>
              <a:rPr lang="en-US" sz="1600" b="1" dirty="0">
                <a:solidFill>
                  <a:srgbClr val="002060"/>
                </a:solidFill>
              </a:rPr>
              <a:t>tensions</a:t>
            </a:r>
            <a:r>
              <a:rPr lang="en-US" sz="1600" dirty="0">
                <a:solidFill>
                  <a:srgbClr val="002060"/>
                </a:solidFill>
              </a:rPr>
              <a:t> to which it is subjected: a metaphor that expresses the need for </a:t>
            </a:r>
            <a:r>
              <a:rPr lang="en-US" sz="1600" b="1" dirty="0">
                <a:solidFill>
                  <a:srgbClr val="002060"/>
                </a:solidFill>
              </a:rPr>
              <a:t>discernment</a:t>
            </a:r>
            <a:r>
              <a:rPr lang="en-US" sz="1600" dirty="0">
                <a:solidFill>
                  <a:srgbClr val="002060"/>
                </a:solidFill>
              </a:rPr>
              <a:t>. This is how many reports envision the Church: an expansive, but </a:t>
            </a:r>
            <a:r>
              <a:rPr lang="en-US" sz="1600" b="1" dirty="0">
                <a:solidFill>
                  <a:srgbClr val="002060"/>
                </a:solidFill>
              </a:rPr>
              <a:t>not homogeneous </a:t>
            </a:r>
            <a:r>
              <a:rPr lang="en-US" sz="1600" dirty="0">
                <a:solidFill>
                  <a:srgbClr val="002060"/>
                </a:solidFill>
              </a:rPr>
              <a:t>dwelling, capable of sheltering all, but </a:t>
            </a:r>
            <a:r>
              <a:rPr lang="en-US" sz="1600" b="1" dirty="0">
                <a:solidFill>
                  <a:srgbClr val="002060"/>
                </a:solidFill>
              </a:rPr>
              <a:t>open</a:t>
            </a:r>
            <a:r>
              <a:rPr lang="en-US" sz="1600" dirty="0">
                <a:solidFill>
                  <a:srgbClr val="002060"/>
                </a:solidFill>
              </a:rPr>
              <a:t>, letting in and out.</a:t>
            </a:r>
            <a:endParaRPr sz="1600" b="1" i="1" dirty="0">
              <a:solidFill>
                <a:srgbClr val="002060"/>
              </a:solidFill>
            </a:endParaRPr>
          </a:p>
        </p:txBody>
      </p:sp>
    </p:spTree>
    <p:extLst>
      <p:ext uri="{BB962C8B-B14F-4D97-AF65-F5344CB8AC3E}">
        <p14:creationId xmlns:p14="http://schemas.microsoft.com/office/powerpoint/2010/main" val="16649361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g1119b41f2b6_0_12"/>
          <p:cNvSpPr txBox="1"/>
          <p:nvPr/>
        </p:nvSpPr>
        <p:spPr>
          <a:xfrm>
            <a:off x="4707150" y="475575"/>
            <a:ext cx="4192800" cy="3601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dirty="0">
                <a:solidFill>
                  <a:srgbClr val="1E4E79"/>
                </a:solidFill>
              </a:rPr>
              <a:t>MELBOURNE SCALE</a:t>
            </a:r>
            <a:endParaRPr sz="3000" b="1" dirty="0">
              <a:solidFill>
                <a:srgbClr val="1E4E79"/>
              </a:solidFill>
            </a:endParaRPr>
          </a:p>
          <a:p>
            <a:pPr marL="0" lvl="0" indent="0" algn="l" rtl="0">
              <a:spcBef>
                <a:spcPts val="0"/>
              </a:spcBef>
              <a:spcAft>
                <a:spcPts val="0"/>
              </a:spcAft>
              <a:buNone/>
            </a:pPr>
            <a:endParaRPr sz="2400" b="1" dirty="0">
              <a:solidFill>
                <a:srgbClr val="1E4E79"/>
              </a:solidFill>
            </a:endParaRPr>
          </a:p>
          <a:p>
            <a:pPr marL="0" lvl="0" indent="0" algn="l" rtl="0">
              <a:spcBef>
                <a:spcPts val="0"/>
              </a:spcBef>
              <a:spcAft>
                <a:spcPts val="0"/>
              </a:spcAft>
              <a:buNone/>
            </a:pPr>
            <a:r>
              <a:rPr lang="en" sz="2400" u="sng" dirty="0">
                <a:solidFill>
                  <a:srgbClr val="1E4E79"/>
                </a:solidFill>
              </a:rPr>
              <a:t>2 Questions</a:t>
            </a:r>
            <a:endParaRPr sz="2400" u="sng" dirty="0">
              <a:solidFill>
                <a:srgbClr val="1E4E79"/>
              </a:solidFill>
            </a:endParaRPr>
          </a:p>
          <a:p>
            <a:pPr marL="76200" lvl="0" algn="l" rtl="0">
              <a:spcBef>
                <a:spcPts val="0"/>
              </a:spcBef>
              <a:spcAft>
                <a:spcPts val="0"/>
              </a:spcAft>
              <a:buClr>
                <a:srgbClr val="1E4E79"/>
              </a:buClr>
              <a:buSzPts val="2400"/>
            </a:pPr>
            <a:r>
              <a:rPr lang="en" sz="2400" dirty="0">
                <a:solidFill>
                  <a:srgbClr val="1E4E79"/>
                </a:solidFill>
              </a:rPr>
              <a:t>Is the school you attend like the school described in the story?</a:t>
            </a:r>
            <a:endParaRPr sz="2400" dirty="0">
              <a:solidFill>
                <a:srgbClr val="1E4E79"/>
              </a:solidFill>
            </a:endParaRPr>
          </a:p>
          <a:p>
            <a:pPr marL="76200" lvl="0" algn="l" rtl="0">
              <a:spcBef>
                <a:spcPts val="0"/>
              </a:spcBef>
              <a:spcAft>
                <a:spcPts val="0"/>
              </a:spcAft>
              <a:buClr>
                <a:srgbClr val="1E4E79"/>
              </a:buClr>
              <a:buSzPts val="2400"/>
            </a:pPr>
            <a:r>
              <a:rPr lang="en" sz="2400" dirty="0">
                <a:solidFill>
                  <a:srgbClr val="1E4E79"/>
                </a:solidFill>
              </a:rPr>
              <a:t>Would you like to go to the school described in the story?</a:t>
            </a:r>
            <a:endParaRPr sz="2400" dirty="0">
              <a:solidFill>
                <a:srgbClr val="1E4E79"/>
              </a:solidFill>
            </a:endParaRPr>
          </a:p>
        </p:txBody>
      </p:sp>
      <p:pic>
        <p:nvPicPr>
          <p:cNvPr id="260" name="Google Shape;260;g1119b41f2b6_0_12"/>
          <p:cNvPicPr preferRelativeResize="0"/>
          <p:nvPr/>
        </p:nvPicPr>
        <p:blipFill>
          <a:blip r:embed="rId3">
            <a:alphaModFix/>
          </a:blip>
          <a:stretch>
            <a:fillRect/>
          </a:stretch>
        </p:blipFill>
        <p:spPr>
          <a:xfrm>
            <a:off x="358527" y="0"/>
            <a:ext cx="3930346" cy="5143500"/>
          </a:xfrm>
          <a:prstGeom prst="rect">
            <a:avLst/>
          </a:prstGeom>
          <a:noFill/>
          <a:ln>
            <a:noFill/>
          </a:ln>
        </p:spPr>
      </p:pic>
    </p:spTree>
    <p:extLst>
      <p:ext uri="{BB962C8B-B14F-4D97-AF65-F5344CB8AC3E}">
        <p14:creationId xmlns:p14="http://schemas.microsoft.com/office/powerpoint/2010/main" val="19509528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3" name="TextBox 2">
            <a:extLst>
              <a:ext uri="{FF2B5EF4-FFF2-40B4-BE49-F238E27FC236}">
                <a16:creationId xmlns:a16="http://schemas.microsoft.com/office/drawing/2014/main" id="{8C629390-DC6E-4D41-9254-8F877E97A7F5}"/>
              </a:ext>
            </a:extLst>
          </p:cNvPr>
          <p:cNvSpPr txBox="1"/>
          <p:nvPr/>
        </p:nvSpPr>
        <p:spPr>
          <a:xfrm>
            <a:off x="2855023" y="101162"/>
            <a:ext cx="3433953" cy="553998"/>
          </a:xfrm>
          <a:prstGeom prst="rect">
            <a:avLst/>
          </a:prstGeom>
          <a:noFill/>
        </p:spPr>
        <p:txBody>
          <a:bodyPr wrap="none" rtlCol="0">
            <a:spAutoFit/>
          </a:bodyPr>
          <a:lstStyle/>
          <a:p>
            <a:r>
              <a:rPr lang="en-US" sz="3000" b="1" dirty="0">
                <a:solidFill>
                  <a:srgbClr val="1E4E79"/>
                </a:solidFill>
              </a:rPr>
              <a:t>VICTORIA SCALE</a:t>
            </a:r>
          </a:p>
        </p:txBody>
      </p:sp>
      <p:pic>
        <p:nvPicPr>
          <p:cNvPr id="8" name="Picture 7" descr="Text, letter&#10;&#10;Description automatically generated">
            <a:extLst>
              <a:ext uri="{FF2B5EF4-FFF2-40B4-BE49-F238E27FC236}">
                <a16:creationId xmlns:a16="http://schemas.microsoft.com/office/drawing/2014/main" id="{62C2A0E5-31C1-384A-9D5E-FEC249594E23}"/>
              </a:ext>
            </a:extLst>
          </p:cNvPr>
          <p:cNvPicPr>
            <a:picLocks noChangeAspect="1"/>
          </p:cNvPicPr>
          <p:nvPr/>
        </p:nvPicPr>
        <p:blipFill>
          <a:blip r:embed="rId3"/>
          <a:stretch>
            <a:fillRect/>
          </a:stretch>
        </p:blipFill>
        <p:spPr>
          <a:xfrm>
            <a:off x="0" y="693917"/>
            <a:ext cx="9141811" cy="4142232"/>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3" name="TextBox 2">
            <a:extLst>
              <a:ext uri="{FF2B5EF4-FFF2-40B4-BE49-F238E27FC236}">
                <a16:creationId xmlns:a16="http://schemas.microsoft.com/office/drawing/2014/main" id="{8C629390-DC6E-4D41-9254-8F877E97A7F5}"/>
              </a:ext>
            </a:extLst>
          </p:cNvPr>
          <p:cNvSpPr txBox="1"/>
          <p:nvPr/>
        </p:nvSpPr>
        <p:spPr>
          <a:xfrm>
            <a:off x="5710047" y="143203"/>
            <a:ext cx="3433953" cy="553998"/>
          </a:xfrm>
          <a:prstGeom prst="rect">
            <a:avLst/>
          </a:prstGeom>
          <a:noFill/>
        </p:spPr>
        <p:txBody>
          <a:bodyPr wrap="none" rtlCol="0">
            <a:spAutoFit/>
          </a:bodyPr>
          <a:lstStyle/>
          <a:p>
            <a:r>
              <a:rPr lang="en-US" sz="3000" b="1" dirty="0">
                <a:solidFill>
                  <a:srgbClr val="1E4E79"/>
                </a:solidFill>
              </a:rPr>
              <a:t>VICTORIA SCALE</a:t>
            </a:r>
          </a:p>
        </p:txBody>
      </p:sp>
      <p:sp>
        <p:nvSpPr>
          <p:cNvPr id="5" name="TextBox 4">
            <a:extLst>
              <a:ext uri="{FF2B5EF4-FFF2-40B4-BE49-F238E27FC236}">
                <a16:creationId xmlns:a16="http://schemas.microsoft.com/office/drawing/2014/main" id="{D4F07C38-2DB0-9D46-8CAF-09171D466FFC}"/>
              </a:ext>
            </a:extLst>
          </p:cNvPr>
          <p:cNvSpPr txBox="1"/>
          <p:nvPr/>
        </p:nvSpPr>
        <p:spPr>
          <a:xfrm>
            <a:off x="5710047" y="833529"/>
            <a:ext cx="3276298" cy="3631763"/>
          </a:xfrm>
          <a:prstGeom prst="rect">
            <a:avLst/>
          </a:prstGeom>
          <a:noFill/>
        </p:spPr>
        <p:txBody>
          <a:bodyPr wrap="square" rtlCol="0">
            <a:spAutoFit/>
          </a:bodyPr>
          <a:lstStyle/>
          <a:p>
            <a:pPr lvl="0"/>
            <a:r>
              <a:rPr lang="en-US" sz="2400" u="sng" dirty="0">
                <a:solidFill>
                  <a:srgbClr val="1E4E79"/>
                </a:solidFill>
              </a:rPr>
              <a:t>2 Questions</a:t>
            </a:r>
          </a:p>
          <a:p>
            <a:pPr marL="76200" lvl="0">
              <a:buClr>
                <a:srgbClr val="1E4E79"/>
              </a:buClr>
              <a:buSzPts val="2400"/>
            </a:pPr>
            <a:r>
              <a:rPr lang="en-US" sz="2400" dirty="0">
                <a:solidFill>
                  <a:srgbClr val="1E4E79"/>
                </a:solidFill>
              </a:rPr>
              <a:t>Is the school you attend like the school described in the story?</a:t>
            </a:r>
          </a:p>
          <a:p>
            <a:pPr marL="76200" lvl="0">
              <a:buClr>
                <a:srgbClr val="1E4E79"/>
              </a:buClr>
              <a:buSzPts val="2400"/>
            </a:pPr>
            <a:r>
              <a:rPr lang="en-US" sz="2400" dirty="0">
                <a:solidFill>
                  <a:srgbClr val="1E4E79"/>
                </a:solidFill>
              </a:rPr>
              <a:t>Would you like to go to the school described in the story?</a:t>
            </a:r>
          </a:p>
          <a:p>
            <a:endParaRPr lang="en-US" dirty="0"/>
          </a:p>
        </p:txBody>
      </p:sp>
      <p:pic>
        <p:nvPicPr>
          <p:cNvPr id="6" name="Picture 5" descr="Text&#10;&#10;Description automatically generated with medium confidence">
            <a:extLst>
              <a:ext uri="{FF2B5EF4-FFF2-40B4-BE49-F238E27FC236}">
                <a16:creationId xmlns:a16="http://schemas.microsoft.com/office/drawing/2014/main" id="{43FBCC79-157B-8248-8FFC-D56ECD306BC1}"/>
              </a:ext>
            </a:extLst>
          </p:cNvPr>
          <p:cNvPicPr>
            <a:picLocks noChangeAspect="1"/>
          </p:cNvPicPr>
          <p:nvPr/>
        </p:nvPicPr>
        <p:blipFill>
          <a:blip r:embed="rId3"/>
          <a:stretch>
            <a:fillRect/>
          </a:stretch>
        </p:blipFill>
        <p:spPr>
          <a:xfrm>
            <a:off x="0" y="0"/>
            <a:ext cx="5597338" cy="5143500"/>
          </a:xfrm>
          <a:prstGeom prst="rect">
            <a:avLst/>
          </a:prstGeom>
        </p:spPr>
      </p:pic>
    </p:spTree>
    <p:extLst>
      <p:ext uri="{BB962C8B-B14F-4D97-AF65-F5344CB8AC3E}">
        <p14:creationId xmlns:p14="http://schemas.microsoft.com/office/powerpoint/2010/main" val="4736003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6"/>
          <p:cNvSpPr/>
          <p:nvPr/>
        </p:nvSpPr>
        <p:spPr>
          <a:xfrm>
            <a:off x="619125" y="1266209"/>
            <a:ext cx="8524875" cy="3594392"/>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2200"/>
              </a:spcBef>
              <a:spcAft>
                <a:spcPts val="0"/>
              </a:spcAft>
              <a:buNone/>
            </a:pPr>
            <a:r>
              <a:rPr lang="en" sz="2600" b="0" i="0" u="none" strike="noStrike" cap="none" dirty="0">
                <a:solidFill>
                  <a:srgbClr val="1E4E79"/>
                </a:solidFill>
                <a:latin typeface="Arial"/>
                <a:ea typeface="Arial"/>
                <a:cs typeface="Arial"/>
                <a:sym typeface="Arial"/>
              </a:rPr>
              <a:t>  </a:t>
            </a:r>
            <a:r>
              <a:rPr lang="en" sz="2600" dirty="0">
                <a:solidFill>
                  <a:srgbClr val="1E4E79"/>
                </a:solidFill>
              </a:rPr>
              <a:t>Discuss</a:t>
            </a:r>
            <a:r>
              <a:rPr lang="en" sz="2600" b="0" i="0" u="none" strike="noStrike" cap="none" dirty="0">
                <a:solidFill>
                  <a:srgbClr val="1E4E79"/>
                </a:solidFill>
                <a:latin typeface="Arial"/>
                <a:ea typeface="Arial"/>
                <a:cs typeface="Arial"/>
                <a:sym typeface="Arial"/>
              </a:rPr>
              <a:t>:</a:t>
            </a:r>
            <a:endParaRPr sz="900" b="0" i="0" u="none" strike="noStrike" cap="none" dirty="0">
              <a:solidFill>
                <a:srgbClr val="1E4E79"/>
              </a:solidFill>
              <a:latin typeface="Arial"/>
              <a:ea typeface="Arial"/>
              <a:cs typeface="Arial"/>
              <a:sym typeface="Arial"/>
            </a:endParaRPr>
          </a:p>
          <a:p>
            <a:pPr marL="0" marR="0" lvl="2" indent="241300" algn="l" rtl="0">
              <a:lnSpc>
                <a:spcPct val="100000"/>
              </a:lnSpc>
              <a:spcBef>
                <a:spcPts val="2200"/>
              </a:spcBef>
              <a:spcAft>
                <a:spcPts val="0"/>
              </a:spcAft>
              <a:buClr>
                <a:srgbClr val="000000"/>
              </a:buClr>
              <a:buSzPts val="2600"/>
              <a:buFont typeface="Arial"/>
              <a:buNone/>
            </a:pPr>
            <a:r>
              <a:rPr lang="en" sz="2600" b="0" i="0" u="none" strike="noStrike" cap="none" dirty="0">
                <a:solidFill>
                  <a:srgbClr val="1E4E79"/>
                </a:solidFill>
                <a:latin typeface="Arial"/>
                <a:ea typeface="Arial"/>
                <a:cs typeface="Arial"/>
                <a:sym typeface="Arial"/>
              </a:rPr>
              <a:t>-	</a:t>
            </a:r>
            <a:r>
              <a:rPr lang="en" sz="2600" dirty="0">
                <a:solidFill>
                  <a:srgbClr val="1E4E79"/>
                </a:solidFill>
              </a:rPr>
              <a:t>How</a:t>
            </a:r>
            <a:r>
              <a:rPr lang="en" sz="2600" b="0" i="0" u="none" strike="noStrike" cap="none" dirty="0">
                <a:solidFill>
                  <a:srgbClr val="1E4E79"/>
                </a:solidFill>
                <a:latin typeface="Arial"/>
                <a:ea typeface="Arial"/>
                <a:cs typeface="Arial"/>
                <a:sym typeface="Arial"/>
              </a:rPr>
              <a:t> the survey questions</a:t>
            </a:r>
            <a:r>
              <a:rPr lang="en" sz="2600" dirty="0">
                <a:solidFill>
                  <a:srgbClr val="1E4E79"/>
                </a:solidFill>
              </a:rPr>
              <a:t> are presented</a:t>
            </a:r>
            <a:endParaRPr sz="900" b="0" i="0" u="none" strike="noStrike" cap="none" dirty="0">
              <a:solidFill>
                <a:srgbClr val="1E4E79"/>
              </a:solidFill>
              <a:latin typeface="Arial"/>
              <a:ea typeface="Arial"/>
              <a:cs typeface="Arial"/>
              <a:sym typeface="Arial"/>
            </a:endParaRPr>
          </a:p>
          <a:p>
            <a:pPr marL="0" marR="0" lvl="2" indent="241300" algn="l" rtl="0">
              <a:lnSpc>
                <a:spcPct val="100000"/>
              </a:lnSpc>
              <a:spcBef>
                <a:spcPts val="2200"/>
              </a:spcBef>
              <a:spcAft>
                <a:spcPts val="0"/>
              </a:spcAft>
              <a:buClr>
                <a:srgbClr val="000000"/>
              </a:buClr>
              <a:buSzPts val="2600"/>
              <a:buFont typeface="Arial"/>
              <a:buNone/>
            </a:pPr>
            <a:r>
              <a:rPr lang="en" sz="2600" b="0" i="0" u="none" strike="noStrike" cap="none" dirty="0">
                <a:solidFill>
                  <a:srgbClr val="1E4E79"/>
                </a:solidFill>
                <a:latin typeface="Arial"/>
                <a:ea typeface="Arial"/>
                <a:cs typeface="Arial"/>
                <a:sym typeface="Arial"/>
              </a:rPr>
              <a:t>- 	</a:t>
            </a:r>
            <a:r>
              <a:rPr lang="en" sz="2600" b="0" u="none" strike="noStrike" cap="none" dirty="0">
                <a:solidFill>
                  <a:srgbClr val="1E4E79"/>
                </a:solidFill>
                <a:latin typeface="Arial"/>
                <a:ea typeface="Arial"/>
                <a:cs typeface="Arial"/>
                <a:sym typeface="Arial"/>
              </a:rPr>
              <a:t>What are the potential challenges for students answering the questions? And how </a:t>
            </a:r>
            <a:r>
              <a:rPr lang="en" sz="2600" dirty="0">
                <a:solidFill>
                  <a:srgbClr val="1E4E79"/>
                </a:solidFill>
              </a:rPr>
              <a:t>will you</a:t>
            </a:r>
            <a:r>
              <a:rPr lang="en" sz="2600" b="0" u="none" strike="noStrike" cap="none" dirty="0">
                <a:solidFill>
                  <a:srgbClr val="1E4E79"/>
                </a:solidFill>
                <a:latin typeface="Arial"/>
                <a:ea typeface="Arial"/>
                <a:cs typeface="Arial"/>
                <a:sym typeface="Arial"/>
              </a:rPr>
              <a:t> respond?</a:t>
            </a:r>
            <a:endParaRPr sz="900" b="0" u="none" strike="noStrike" cap="none" dirty="0">
              <a:solidFill>
                <a:srgbClr val="1E4E79"/>
              </a:solidFill>
              <a:latin typeface="Arial"/>
              <a:ea typeface="Arial"/>
              <a:cs typeface="Arial"/>
              <a:sym typeface="Arial"/>
            </a:endParaRPr>
          </a:p>
          <a:p>
            <a:pPr marL="660400" marR="0" lvl="1" indent="-228600" algn="l" rtl="0">
              <a:lnSpc>
                <a:spcPct val="100000"/>
              </a:lnSpc>
              <a:spcBef>
                <a:spcPts val="2200"/>
              </a:spcBef>
              <a:spcAft>
                <a:spcPts val="0"/>
              </a:spcAft>
              <a:buClr>
                <a:srgbClr val="000000"/>
              </a:buClr>
              <a:buSzPts val="2600"/>
              <a:buFont typeface="Arial"/>
              <a:buNone/>
            </a:pPr>
            <a:endParaRPr sz="2600" b="0" i="0" u="none" strike="noStrike" cap="none" dirty="0">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dirty="0">
              <a:solidFill>
                <a:srgbClr val="1E4E79"/>
              </a:solidFill>
              <a:latin typeface="Arial"/>
              <a:ea typeface="Arial"/>
              <a:cs typeface="Arial"/>
              <a:sym typeface="Arial"/>
            </a:endParaRPr>
          </a:p>
        </p:txBody>
      </p:sp>
      <p:sp>
        <p:nvSpPr>
          <p:cNvPr id="249" name="Google Shape;249;p36"/>
          <p:cNvSpPr/>
          <p:nvPr/>
        </p:nvSpPr>
        <p:spPr>
          <a:xfrm>
            <a:off x="381000" y="341076"/>
            <a:ext cx="8548687" cy="925133"/>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1" i="0" u="none" strike="noStrike" cap="none">
                <a:solidFill>
                  <a:srgbClr val="1E4E79"/>
                </a:solidFill>
                <a:latin typeface="Arial"/>
                <a:ea typeface="Arial"/>
                <a:cs typeface="Arial"/>
                <a:sym typeface="Arial"/>
              </a:rPr>
              <a:t>The 3 Scales</a:t>
            </a:r>
            <a:endParaRPr sz="28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2400"/>
              <a:buFont typeface="Arial"/>
              <a:buNone/>
            </a:pPr>
            <a:r>
              <a:rPr lang="en" sz="2400" b="0" i="0" u="none" strike="noStrike" cap="none">
                <a:solidFill>
                  <a:srgbClr val="1E4E79"/>
                </a:solidFill>
                <a:latin typeface="Arial"/>
                <a:ea typeface="Arial"/>
                <a:cs typeface="Arial"/>
                <a:sym typeface="Arial"/>
              </a:rPr>
              <a:t>(For Students)</a:t>
            </a:r>
            <a:endParaRPr sz="3900" b="0" i="0" u="none" strike="noStrike" cap="none">
              <a:solidFill>
                <a:srgbClr val="1E4E79"/>
              </a:solidFill>
              <a:latin typeface="Arial"/>
              <a:ea typeface="Arial"/>
              <a:cs typeface="Arial"/>
              <a:sym typeface="Arial"/>
            </a:endParaRPr>
          </a:p>
        </p:txBody>
      </p:sp>
    </p:spTree>
    <p:extLst>
      <p:ext uri="{BB962C8B-B14F-4D97-AF65-F5344CB8AC3E}">
        <p14:creationId xmlns:p14="http://schemas.microsoft.com/office/powerpoint/2010/main" val="4236613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43"/>
          <p:cNvSpPr/>
          <p:nvPr/>
        </p:nvSpPr>
        <p:spPr>
          <a:xfrm>
            <a:off x="619125" y="1266209"/>
            <a:ext cx="8524875" cy="488366"/>
          </a:xfrm>
          <a:prstGeom prst="rect">
            <a:avLst/>
          </a:prstGeom>
          <a:noFill/>
          <a:ln>
            <a:noFill/>
          </a:ln>
        </p:spPr>
        <p:txBody>
          <a:bodyPr spcFirstLastPara="1" wrap="square" lIns="58925" tIns="29450" rIns="58925" bIns="29450" anchor="t" anchorCtr="0">
            <a:noAutofit/>
          </a:bodyPr>
          <a:lstStyle/>
          <a:p>
            <a:pPr marL="660400" marR="0" lvl="1" indent="-228600" algn="l" rtl="0">
              <a:lnSpc>
                <a:spcPct val="100000"/>
              </a:lnSpc>
              <a:spcBef>
                <a:spcPts val="0"/>
              </a:spcBef>
              <a:spcAft>
                <a:spcPts val="0"/>
              </a:spcAft>
              <a:buClr>
                <a:srgbClr val="000000"/>
              </a:buClr>
              <a:buSzPts val="2600"/>
              <a:buFont typeface="Arial"/>
              <a:buNone/>
            </a:pPr>
            <a:endParaRPr sz="2600" b="0" i="0" u="none" strike="noStrike" cap="none">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rgbClr val="1E4E79"/>
              </a:solidFill>
              <a:latin typeface="Arial"/>
              <a:ea typeface="Arial"/>
              <a:cs typeface="Arial"/>
              <a:sym typeface="Arial"/>
            </a:endParaRPr>
          </a:p>
        </p:txBody>
      </p:sp>
      <p:sp>
        <p:nvSpPr>
          <p:cNvPr id="323" name="Google Shape;323;p43"/>
          <p:cNvSpPr/>
          <p:nvPr/>
        </p:nvSpPr>
        <p:spPr>
          <a:xfrm>
            <a:off x="381000" y="164025"/>
            <a:ext cx="8548800" cy="10047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3100"/>
              <a:buFont typeface="Arial"/>
              <a:buNone/>
            </a:pPr>
            <a:r>
              <a:rPr lang="en" sz="3100" b="1" i="0" u="none" strike="noStrike" cap="none">
                <a:solidFill>
                  <a:srgbClr val="1E4E79"/>
                </a:solidFill>
                <a:latin typeface="Arial"/>
                <a:ea typeface="Arial"/>
                <a:cs typeface="Arial"/>
                <a:sym typeface="Arial"/>
              </a:rPr>
              <a:t>Points to </a:t>
            </a:r>
            <a:r>
              <a:rPr lang="en" sz="3100" b="1">
                <a:solidFill>
                  <a:srgbClr val="1E4E79"/>
                </a:solidFill>
              </a:rPr>
              <a:t>R</a:t>
            </a:r>
            <a:r>
              <a:rPr lang="en" sz="3100" b="1" i="0" u="none" strike="noStrike" cap="none">
                <a:solidFill>
                  <a:srgbClr val="1E4E79"/>
                </a:solidFill>
                <a:latin typeface="Arial"/>
                <a:ea typeface="Arial"/>
                <a:cs typeface="Arial"/>
                <a:sym typeface="Arial"/>
              </a:rPr>
              <a:t>emember </a:t>
            </a:r>
            <a:endParaRPr sz="3100" b="1" i="0" u="none" strike="noStrike" cap="none">
              <a:solidFill>
                <a:srgbClr val="1E4E79"/>
              </a:solidFill>
              <a:latin typeface="Arial"/>
              <a:ea typeface="Arial"/>
              <a:cs typeface="Arial"/>
              <a:sym typeface="Arial"/>
            </a:endParaRPr>
          </a:p>
        </p:txBody>
      </p:sp>
      <p:sp>
        <p:nvSpPr>
          <p:cNvPr id="324" name="Google Shape;324;p43"/>
          <p:cNvSpPr/>
          <p:nvPr/>
        </p:nvSpPr>
        <p:spPr>
          <a:xfrm>
            <a:off x="381000" y="833750"/>
            <a:ext cx="8298600" cy="2889900"/>
          </a:xfrm>
          <a:prstGeom prst="rect">
            <a:avLst/>
          </a:prstGeom>
          <a:noFill/>
          <a:ln>
            <a:noFill/>
          </a:ln>
        </p:spPr>
        <p:txBody>
          <a:bodyPr spcFirstLastPara="1" wrap="square" lIns="58925" tIns="29450" rIns="58925" bIns="29450" anchor="t" anchorCtr="0">
            <a:noAutofit/>
          </a:bodyPr>
          <a:lstStyle/>
          <a:p>
            <a:pPr marL="469900" marR="0" lvl="0" indent="-469900" algn="l" rtl="0">
              <a:lnSpc>
                <a:spcPct val="100000"/>
              </a:lnSpc>
              <a:spcBef>
                <a:spcPts val="0"/>
              </a:spcBef>
              <a:spcAft>
                <a:spcPts val="0"/>
              </a:spcAft>
              <a:buClr>
                <a:srgbClr val="000000"/>
              </a:buClr>
              <a:buSzPts val="3900"/>
              <a:buFont typeface="Arial"/>
              <a:buChar char="•"/>
            </a:pPr>
            <a:r>
              <a:rPr lang="en" sz="2800" dirty="0">
                <a:solidFill>
                  <a:srgbClr val="1E4E79"/>
                </a:solidFill>
              </a:rPr>
              <a:t>Consider when / how survey will be presented to each cohort. Get in early</a:t>
            </a:r>
            <a:endParaRPr sz="2800" dirty="0">
              <a:solidFill>
                <a:srgbClr val="1E4E79"/>
              </a:solidFill>
            </a:endParaRPr>
          </a:p>
          <a:p>
            <a:pPr marL="469900" marR="0" lvl="0" indent="-469900" algn="l" rtl="0">
              <a:lnSpc>
                <a:spcPct val="100000"/>
              </a:lnSpc>
              <a:spcBef>
                <a:spcPts val="0"/>
              </a:spcBef>
              <a:spcAft>
                <a:spcPts val="0"/>
              </a:spcAft>
              <a:buClr>
                <a:srgbClr val="000000"/>
              </a:buClr>
              <a:buSzPts val="3900"/>
              <a:buFont typeface="Arial"/>
              <a:buChar char="•"/>
            </a:pPr>
            <a:r>
              <a:rPr lang="en" sz="2800" dirty="0">
                <a:solidFill>
                  <a:srgbClr val="1E4E79"/>
                </a:solidFill>
              </a:rPr>
              <a:t>Leaders (and teachers) go first</a:t>
            </a:r>
            <a:endParaRPr sz="2800" dirty="0">
              <a:solidFill>
                <a:srgbClr val="1E4E79"/>
              </a:solidFill>
            </a:endParaRPr>
          </a:p>
          <a:p>
            <a:pPr marL="469900" marR="0" lvl="0" indent="-469900" algn="l" rtl="0">
              <a:lnSpc>
                <a:spcPct val="100000"/>
              </a:lnSpc>
              <a:spcBef>
                <a:spcPts val="0"/>
              </a:spcBef>
              <a:spcAft>
                <a:spcPts val="0"/>
              </a:spcAft>
              <a:buClr>
                <a:srgbClr val="000000"/>
              </a:buClr>
              <a:buSzPts val="3900"/>
              <a:buFont typeface="Arial"/>
              <a:buChar char="•"/>
            </a:pPr>
            <a:r>
              <a:rPr lang="en" sz="2800" b="0" i="0" u="none" strike="noStrike" cap="none" dirty="0">
                <a:solidFill>
                  <a:srgbClr val="1E4E79"/>
                </a:solidFill>
                <a:latin typeface="Arial"/>
                <a:ea typeface="Arial"/>
                <a:cs typeface="Arial"/>
                <a:sym typeface="Arial"/>
              </a:rPr>
              <a:t>Avoid the drop off (</a:t>
            </a:r>
            <a:r>
              <a:rPr lang="en" sz="2800" b="0" i="0" u="none" strike="noStrike" cap="none" dirty="0" err="1">
                <a:solidFill>
                  <a:srgbClr val="1E4E79"/>
                </a:solidFill>
                <a:latin typeface="Arial"/>
                <a:ea typeface="Arial"/>
                <a:cs typeface="Arial"/>
                <a:sym typeface="Arial"/>
              </a:rPr>
              <a:t>Melb</a:t>
            </a:r>
            <a:r>
              <a:rPr lang="en" sz="2800" b="0" i="0" u="none" strike="noStrike" cap="none" dirty="0">
                <a:solidFill>
                  <a:srgbClr val="1E4E79"/>
                </a:solidFill>
                <a:latin typeface="Arial"/>
                <a:ea typeface="Arial"/>
                <a:cs typeface="Arial"/>
                <a:sym typeface="Arial"/>
              </a:rPr>
              <a:t> + Vic Scales) – children to do the survey in parts - use the password to return and complete survey</a:t>
            </a:r>
          </a:p>
          <a:p>
            <a:pPr marL="469900" marR="0" lvl="0" indent="-469900" algn="l" rtl="0">
              <a:lnSpc>
                <a:spcPct val="100000"/>
              </a:lnSpc>
              <a:spcBef>
                <a:spcPts val="0"/>
              </a:spcBef>
              <a:spcAft>
                <a:spcPts val="0"/>
              </a:spcAft>
              <a:buClr>
                <a:srgbClr val="000000"/>
              </a:buClr>
              <a:buSzPts val="3900"/>
              <a:buFont typeface="Arial"/>
              <a:buChar char="•"/>
            </a:pPr>
            <a:r>
              <a:rPr lang="en" sz="2800" b="0" i="0" u="none" strike="noStrike" cap="none" dirty="0">
                <a:solidFill>
                  <a:srgbClr val="1E4E79"/>
                </a:solidFill>
                <a:latin typeface="Arial"/>
                <a:ea typeface="Arial"/>
                <a:cs typeface="Arial"/>
                <a:sym typeface="Arial"/>
              </a:rPr>
              <a:t>Don’t overthink </a:t>
            </a:r>
            <a:r>
              <a:rPr lang="en" sz="2800" dirty="0">
                <a:solidFill>
                  <a:srgbClr val="1E4E79"/>
                </a:solidFill>
              </a:rPr>
              <a:t>the</a:t>
            </a:r>
            <a:r>
              <a:rPr lang="en" sz="2800" b="0" i="0" u="none" strike="noStrike" cap="none" dirty="0">
                <a:solidFill>
                  <a:srgbClr val="1E4E79"/>
                </a:solidFill>
                <a:latin typeface="Arial"/>
                <a:ea typeface="Arial"/>
                <a:cs typeface="Arial"/>
                <a:sym typeface="Arial"/>
              </a:rPr>
              <a:t> response…Go with your gut!</a:t>
            </a:r>
            <a:endParaRPr sz="900" b="0" i="0" u="none" strike="noStrike" cap="none" dirty="0">
              <a:solidFill>
                <a:srgbClr val="000000"/>
              </a:solidFill>
              <a:latin typeface="Arial"/>
              <a:ea typeface="Arial"/>
              <a:cs typeface="Arial"/>
              <a:sym typeface="Arial"/>
            </a:endParaRPr>
          </a:p>
          <a:p>
            <a:pPr marL="457200" marR="0" lvl="0" indent="0" algn="l" rtl="0">
              <a:lnSpc>
                <a:spcPct val="100000"/>
              </a:lnSpc>
              <a:spcBef>
                <a:spcPts val="0"/>
              </a:spcBef>
              <a:spcAft>
                <a:spcPts val="0"/>
              </a:spcAft>
              <a:buNone/>
            </a:pPr>
            <a:endParaRPr sz="2800" b="0" i="0" u="none" strike="noStrike" cap="none" dirty="0">
              <a:solidFill>
                <a:srgbClr val="1E4E79"/>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38"/>
          <p:cNvSpPr txBox="1"/>
          <p:nvPr/>
        </p:nvSpPr>
        <p:spPr>
          <a:xfrm>
            <a:off x="449646" y="343462"/>
            <a:ext cx="5170866" cy="570937"/>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 sz="2800" b="1" i="0" u="none" strike="noStrike" cap="none">
                <a:solidFill>
                  <a:srgbClr val="1E4E79"/>
                </a:solidFill>
                <a:latin typeface="Arial"/>
                <a:ea typeface="Arial"/>
                <a:cs typeface="Arial"/>
                <a:sym typeface="Arial"/>
              </a:rPr>
              <a:t>The ECSI Plan - Procedure </a:t>
            </a:r>
            <a:endParaRPr sz="2800" b="1" i="0" u="none" strike="noStrike" cap="none">
              <a:solidFill>
                <a:srgbClr val="1E4E79"/>
              </a:solidFill>
              <a:latin typeface="Arial"/>
              <a:ea typeface="Arial"/>
              <a:cs typeface="Arial"/>
              <a:sym typeface="Arial"/>
            </a:endParaRPr>
          </a:p>
        </p:txBody>
      </p:sp>
      <p:sp>
        <p:nvSpPr>
          <p:cNvPr id="276" name="Google Shape;276;p38"/>
          <p:cNvSpPr txBox="1"/>
          <p:nvPr/>
        </p:nvSpPr>
        <p:spPr>
          <a:xfrm>
            <a:off x="977463" y="914399"/>
            <a:ext cx="7877478" cy="353943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 sz="2000" b="0" i="0" u="none" strike="noStrike" cap="none" dirty="0">
                <a:solidFill>
                  <a:srgbClr val="1E4E79"/>
                </a:solidFill>
                <a:latin typeface="Arial"/>
                <a:ea typeface="Arial"/>
                <a:cs typeface="Arial"/>
                <a:sym typeface="Arial"/>
              </a:rPr>
              <a:t>1. Registration – completed for you</a:t>
            </a:r>
            <a:endParaRPr dirty="0"/>
          </a:p>
          <a:p>
            <a:pPr marL="0" marR="0" lvl="0" indent="0" algn="l" rtl="0">
              <a:lnSpc>
                <a:spcPct val="150000"/>
              </a:lnSpc>
              <a:spcBef>
                <a:spcPts val="0"/>
              </a:spcBef>
              <a:spcAft>
                <a:spcPts val="0"/>
              </a:spcAft>
              <a:buNone/>
            </a:pPr>
            <a:r>
              <a:rPr lang="en" sz="2000" b="0" i="0" u="none" strike="noStrike" cap="none" dirty="0">
                <a:solidFill>
                  <a:srgbClr val="1E4E79"/>
                </a:solidFill>
                <a:latin typeface="Arial"/>
                <a:ea typeface="Arial"/>
                <a:cs typeface="Arial"/>
                <a:sym typeface="Arial"/>
              </a:rPr>
              <a:t>2. Professional Learning to prepare for the surveys – today</a:t>
            </a:r>
            <a:endParaRPr dirty="0"/>
          </a:p>
          <a:p>
            <a:pPr marL="0" marR="0" lvl="0" indent="0" algn="l" rtl="0">
              <a:lnSpc>
                <a:spcPct val="150000"/>
              </a:lnSpc>
              <a:spcBef>
                <a:spcPts val="0"/>
              </a:spcBef>
              <a:spcAft>
                <a:spcPts val="0"/>
              </a:spcAft>
              <a:buNone/>
            </a:pPr>
            <a:r>
              <a:rPr lang="en" sz="2000" b="0" i="0" u="none" strike="noStrike" cap="none" dirty="0">
                <a:solidFill>
                  <a:srgbClr val="1E4E79"/>
                </a:solidFill>
                <a:latin typeface="Arial"/>
                <a:ea typeface="Arial"/>
                <a:cs typeface="Arial"/>
                <a:sym typeface="Arial"/>
              </a:rPr>
              <a:t>3. Survey completion – staff / students / parents – </a:t>
            </a:r>
            <a:r>
              <a:rPr lang="en" sz="2000" b="1" dirty="0">
                <a:solidFill>
                  <a:srgbClr val="FF0000"/>
                </a:solidFill>
              </a:rPr>
              <a:t>Feb 13 to</a:t>
            </a:r>
            <a:r>
              <a:rPr lang="en" sz="2000" b="1" i="0" u="none" strike="noStrike" cap="none" dirty="0">
                <a:solidFill>
                  <a:srgbClr val="FF0000"/>
                </a:solidFill>
                <a:latin typeface="Arial"/>
                <a:ea typeface="Arial"/>
                <a:cs typeface="Arial"/>
                <a:sym typeface="Arial"/>
              </a:rPr>
              <a:t> April 6</a:t>
            </a:r>
            <a:endParaRPr b="1" dirty="0">
              <a:solidFill>
                <a:srgbClr val="FF0000"/>
              </a:solidFill>
            </a:endParaRPr>
          </a:p>
          <a:p>
            <a:pPr marL="0" marR="0" lvl="0" indent="0" algn="l" rtl="0">
              <a:lnSpc>
                <a:spcPct val="150000"/>
              </a:lnSpc>
              <a:spcBef>
                <a:spcPts val="0"/>
              </a:spcBef>
              <a:spcAft>
                <a:spcPts val="0"/>
              </a:spcAft>
              <a:buNone/>
            </a:pPr>
            <a:r>
              <a:rPr lang="en" sz="2000" b="0" i="0" u="none" strike="noStrike" cap="none" dirty="0">
                <a:solidFill>
                  <a:srgbClr val="1E4E79"/>
                </a:solidFill>
                <a:latin typeface="Arial"/>
                <a:ea typeface="Arial"/>
                <a:cs typeface="Arial"/>
                <a:sym typeface="Arial"/>
              </a:rPr>
              <a:t>4. Standard Reports issued – by October</a:t>
            </a:r>
            <a:endParaRPr dirty="0"/>
          </a:p>
          <a:p>
            <a:pPr marL="0" marR="0" lvl="0" indent="0" algn="l" rtl="0">
              <a:lnSpc>
                <a:spcPct val="150000"/>
              </a:lnSpc>
              <a:spcBef>
                <a:spcPts val="0"/>
              </a:spcBef>
              <a:spcAft>
                <a:spcPts val="0"/>
              </a:spcAft>
              <a:buNone/>
            </a:pPr>
            <a:r>
              <a:rPr lang="en" sz="2000" b="0" i="0" u="none" strike="noStrike" cap="none" dirty="0">
                <a:solidFill>
                  <a:srgbClr val="1E4E79"/>
                </a:solidFill>
                <a:latin typeface="Arial"/>
                <a:ea typeface="Arial"/>
                <a:cs typeface="Arial"/>
                <a:sym typeface="Arial"/>
              </a:rPr>
              <a:t>5. (With CES support) Schools break open &amp; unpack their data</a:t>
            </a:r>
            <a:endParaRPr dirty="0"/>
          </a:p>
          <a:p>
            <a:pPr marL="0" marR="0" lvl="0" indent="0" algn="l" rtl="0">
              <a:lnSpc>
                <a:spcPct val="150000"/>
              </a:lnSpc>
              <a:spcBef>
                <a:spcPts val="0"/>
              </a:spcBef>
              <a:spcAft>
                <a:spcPts val="0"/>
              </a:spcAft>
              <a:buNone/>
            </a:pPr>
            <a:r>
              <a:rPr lang="en" sz="2000" b="0" i="0" u="none" strike="noStrike" cap="none" dirty="0">
                <a:solidFill>
                  <a:srgbClr val="1E4E79"/>
                </a:solidFill>
                <a:latin typeface="Arial"/>
                <a:ea typeface="Arial"/>
                <a:cs typeface="Arial"/>
                <a:sym typeface="Arial"/>
              </a:rPr>
              <a:t>6. Schools submit an ECSI Implementation Plan - template supplied</a:t>
            </a:r>
            <a:endParaRPr dirty="0"/>
          </a:p>
          <a:p>
            <a:pPr marL="0" marR="0" lvl="0" indent="0" algn="l" rtl="0">
              <a:lnSpc>
                <a:spcPct val="150000"/>
              </a:lnSpc>
              <a:spcBef>
                <a:spcPts val="0"/>
              </a:spcBef>
              <a:spcAft>
                <a:spcPts val="0"/>
              </a:spcAft>
              <a:buNone/>
            </a:pPr>
            <a:r>
              <a:rPr lang="en" sz="2000" b="0" i="0" u="none" strike="noStrike" cap="none" dirty="0">
                <a:solidFill>
                  <a:srgbClr val="1E4E79"/>
                </a:solidFill>
                <a:latin typeface="Arial"/>
                <a:ea typeface="Arial"/>
                <a:cs typeface="Arial"/>
                <a:sym typeface="Arial"/>
              </a:rPr>
              <a:t>7. School strategic &amp; annual plans re Catholic Identity</a:t>
            </a:r>
            <a:endParaRPr dirty="0"/>
          </a:p>
          <a:p>
            <a:pPr marL="0" marR="0" lvl="0" indent="0" algn="l" rtl="0">
              <a:lnSpc>
                <a:spcPct val="100000"/>
              </a:lnSpc>
              <a:spcBef>
                <a:spcPts val="0"/>
              </a:spcBef>
              <a:spcAft>
                <a:spcPts val="0"/>
              </a:spcAft>
              <a:buNone/>
            </a:pPr>
            <a:endParaRPr sz="1400" b="0" i="0" u="none" strike="noStrike" cap="none" dirty="0">
              <a:solidFill>
                <a:srgbClr val="1E4E79"/>
              </a:solidFill>
              <a:latin typeface="Arial"/>
              <a:ea typeface="Arial"/>
              <a:cs typeface="Arial"/>
              <a:sym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gb903cebe4e_1_1"/>
          <p:cNvSpPr txBox="1"/>
          <p:nvPr/>
        </p:nvSpPr>
        <p:spPr>
          <a:xfrm>
            <a:off x="504500" y="400550"/>
            <a:ext cx="6608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2800" b="1" i="0" u="none" strike="noStrike" cap="none">
                <a:solidFill>
                  <a:srgbClr val="1E4E79"/>
                </a:solidFill>
                <a:latin typeface="Arial"/>
                <a:ea typeface="Arial"/>
                <a:cs typeface="Arial"/>
                <a:sym typeface="Arial"/>
              </a:rPr>
              <a:t>ECSI Implementation Plan - Template</a:t>
            </a:r>
            <a:endParaRPr/>
          </a:p>
        </p:txBody>
      </p:sp>
      <p:sp>
        <p:nvSpPr>
          <p:cNvPr id="304" name="Google Shape;304;gb903cebe4e_1_1"/>
          <p:cNvSpPr txBox="1"/>
          <p:nvPr/>
        </p:nvSpPr>
        <p:spPr>
          <a:xfrm>
            <a:off x="504497" y="1110047"/>
            <a:ext cx="8114100" cy="4124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2000" b="0" i="0" u="none" strike="noStrike" cap="none" dirty="0">
                <a:solidFill>
                  <a:srgbClr val="1E4E79"/>
                </a:solidFill>
                <a:latin typeface="Arial"/>
                <a:ea typeface="Arial"/>
                <a:cs typeface="Arial"/>
                <a:sym typeface="Arial"/>
              </a:rPr>
              <a:t>Based on the analysis of your school’s ECSI data</a:t>
            </a:r>
            <a:endParaRPr dirty="0"/>
          </a:p>
          <a:p>
            <a:pPr marL="0" marR="0" lvl="0" indent="0" algn="l" rtl="0">
              <a:lnSpc>
                <a:spcPct val="100000"/>
              </a:lnSpc>
              <a:spcBef>
                <a:spcPts val="0"/>
              </a:spcBef>
              <a:spcAft>
                <a:spcPts val="0"/>
              </a:spcAft>
              <a:buNone/>
            </a:pPr>
            <a:r>
              <a:rPr lang="en" sz="2000" b="0" i="0" u="none" strike="noStrike" cap="none" dirty="0">
                <a:solidFill>
                  <a:srgbClr val="1E4E79"/>
                </a:solidFill>
                <a:latin typeface="Arial"/>
                <a:ea typeface="Arial"/>
                <a:cs typeface="Arial"/>
                <a:sym typeface="Arial"/>
              </a:rPr>
              <a:t> </a:t>
            </a:r>
            <a:endParaRPr dirty="0"/>
          </a:p>
          <a:p>
            <a:pPr marL="0" marR="0" lvl="0" indent="0" algn="l" rtl="0">
              <a:lnSpc>
                <a:spcPct val="100000"/>
              </a:lnSpc>
              <a:spcBef>
                <a:spcPts val="0"/>
              </a:spcBef>
              <a:spcAft>
                <a:spcPts val="0"/>
              </a:spcAft>
              <a:buNone/>
            </a:pPr>
            <a:r>
              <a:rPr lang="en" sz="2000" b="0" i="0" u="none" strike="noStrike" cap="none" dirty="0">
                <a:solidFill>
                  <a:srgbClr val="1E4E79"/>
                </a:solidFill>
                <a:latin typeface="Arial"/>
                <a:ea typeface="Arial"/>
                <a:cs typeface="Arial"/>
                <a:sym typeface="Arial"/>
              </a:rPr>
              <a:t>Towards the ideal of a </a:t>
            </a:r>
            <a:r>
              <a:rPr lang="en" sz="2000" b="0" i="0" u="none" strike="noStrike" cap="none" dirty="0" err="1">
                <a:solidFill>
                  <a:srgbClr val="1E4E79"/>
                </a:solidFill>
                <a:latin typeface="Arial"/>
                <a:ea typeface="Arial"/>
                <a:cs typeface="Arial"/>
                <a:sym typeface="Arial"/>
              </a:rPr>
              <a:t>Recontextualising</a:t>
            </a:r>
            <a:r>
              <a:rPr lang="en" sz="2000" b="0" i="0" u="none" strike="noStrike" cap="none" dirty="0">
                <a:solidFill>
                  <a:srgbClr val="1E4E79"/>
                </a:solidFill>
                <a:latin typeface="Arial"/>
                <a:ea typeface="Arial"/>
                <a:cs typeface="Arial"/>
                <a:sym typeface="Arial"/>
              </a:rPr>
              <a:t> Catholic Dialogue School</a:t>
            </a:r>
            <a:endParaRPr sz="2000" dirty="0">
              <a:solidFill>
                <a:srgbClr val="1E4E79"/>
              </a:solidFill>
            </a:endParaRPr>
          </a:p>
          <a:p>
            <a:pPr marL="0" marR="0" lvl="0" indent="0" algn="l" rtl="0">
              <a:lnSpc>
                <a:spcPct val="100000"/>
              </a:lnSpc>
              <a:spcBef>
                <a:spcPts val="0"/>
              </a:spcBef>
              <a:spcAft>
                <a:spcPts val="0"/>
              </a:spcAft>
              <a:buNone/>
            </a:pPr>
            <a:r>
              <a:rPr lang="en" sz="2000" b="0" i="0" u="none" strike="noStrike" cap="none" dirty="0">
                <a:solidFill>
                  <a:srgbClr val="1E4E79"/>
                </a:solidFill>
                <a:latin typeface="Arial"/>
                <a:ea typeface="Arial"/>
                <a:cs typeface="Arial"/>
                <a:sym typeface="Arial"/>
              </a:rPr>
              <a:t> </a:t>
            </a:r>
            <a:endParaRPr dirty="0"/>
          </a:p>
          <a:p>
            <a:pPr marL="0" marR="0" lvl="0" indent="457200" algn="l" rtl="0">
              <a:lnSpc>
                <a:spcPct val="100000"/>
              </a:lnSpc>
              <a:spcBef>
                <a:spcPts val="0"/>
              </a:spcBef>
              <a:spcAft>
                <a:spcPts val="0"/>
              </a:spcAft>
              <a:buNone/>
            </a:pPr>
            <a:r>
              <a:rPr lang="en" sz="2000" dirty="0">
                <a:solidFill>
                  <a:srgbClr val="1E4E79"/>
                </a:solidFill>
              </a:rPr>
              <a:t>Strengths</a:t>
            </a:r>
            <a:endParaRPr sz="2000" dirty="0">
              <a:solidFill>
                <a:srgbClr val="1E4E79"/>
              </a:solidFill>
            </a:endParaRPr>
          </a:p>
          <a:p>
            <a:pPr marL="0" marR="0" lvl="0" indent="0" algn="l" rtl="0">
              <a:lnSpc>
                <a:spcPct val="100000"/>
              </a:lnSpc>
              <a:spcBef>
                <a:spcPts val="0"/>
              </a:spcBef>
              <a:spcAft>
                <a:spcPts val="0"/>
              </a:spcAft>
              <a:buNone/>
            </a:pPr>
            <a:endParaRPr sz="2000" dirty="0">
              <a:solidFill>
                <a:srgbClr val="1E4E79"/>
              </a:solidFill>
            </a:endParaRPr>
          </a:p>
          <a:p>
            <a:pPr marL="0" marR="0" lvl="0" indent="457200" algn="l" rtl="0">
              <a:lnSpc>
                <a:spcPct val="100000"/>
              </a:lnSpc>
              <a:spcBef>
                <a:spcPts val="0"/>
              </a:spcBef>
              <a:spcAft>
                <a:spcPts val="0"/>
              </a:spcAft>
              <a:buNone/>
            </a:pPr>
            <a:r>
              <a:rPr lang="en" sz="2000" dirty="0">
                <a:solidFill>
                  <a:srgbClr val="1E4E79"/>
                </a:solidFill>
              </a:rPr>
              <a:t>Challenges</a:t>
            </a:r>
            <a:endParaRPr sz="2000" dirty="0">
              <a:solidFill>
                <a:srgbClr val="1E4E79"/>
              </a:solidFill>
            </a:endParaRPr>
          </a:p>
          <a:p>
            <a:pPr marL="0" marR="0" lvl="0" indent="0" algn="l" rtl="0">
              <a:lnSpc>
                <a:spcPct val="100000"/>
              </a:lnSpc>
              <a:spcBef>
                <a:spcPts val="0"/>
              </a:spcBef>
              <a:spcAft>
                <a:spcPts val="0"/>
              </a:spcAft>
              <a:buNone/>
            </a:pPr>
            <a:endParaRPr sz="2000" dirty="0">
              <a:solidFill>
                <a:srgbClr val="1E4E79"/>
              </a:solidFill>
            </a:endParaRPr>
          </a:p>
          <a:p>
            <a:pPr marL="0" marR="0" lvl="0" indent="457200" algn="l" rtl="0">
              <a:lnSpc>
                <a:spcPct val="100000"/>
              </a:lnSpc>
              <a:spcBef>
                <a:spcPts val="0"/>
              </a:spcBef>
              <a:spcAft>
                <a:spcPts val="0"/>
              </a:spcAft>
              <a:buNone/>
            </a:pPr>
            <a:r>
              <a:rPr lang="en" sz="2000" dirty="0">
                <a:solidFill>
                  <a:srgbClr val="1E4E79"/>
                </a:solidFill>
              </a:rPr>
              <a:t>1 / 2 </a:t>
            </a:r>
            <a:r>
              <a:rPr lang="en" sz="2000">
                <a:solidFill>
                  <a:srgbClr val="1E4E79"/>
                </a:solidFill>
              </a:rPr>
              <a:t>Goals in CI </a:t>
            </a:r>
            <a:endParaRPr sz="2000" dirty="0">
              <a:solidFill>
                <a:srgbClr val="1E4E79"/>
              </a:solidFill>
            </a:endParaRPr>
          </a:p>
          <a:p>
            <a:pPr marL="0" marR="0" lvl="0" indent="0" algn="l" rtl="0">
              <a:lnSpc>
                <a:spcPct val="100000"/>
              </a:lnSpc>
              <a:spcBef>
                <a:spcPts val="0"/>
              </a:spcBef>
              <a:spcAft>
                <a:spcPts val="0"/>
              </a:spcAft>
              <a:buNone/>
            </a:pPr>
            <a:endParaRPr sz="2000" dirty="0">
              <a:solidFill>
                <a:srgbClr val="1E4E79"/>
              </a:solidFill>
            </a:endParaRPr>
          </a:p>
          <a:p>
            <a:pPr marL="0" marR="0" lvl="0" indent="0" algn="l" rtl="0">
              <a:lnSpc>
                <a:spcPct val="100000"/>
              </a:lnSpc>
              <a:spcBef>
                <a:spcPts val="0"/>
              </a:spcBef>
              <a:spcAft>
                <a:spcPts val="0"/>
              </a:spcAft>
              <a:buNone/>
            </a:pPr>
            <a:r>
              <a:rPr lang="en" sz="2000" dirty="0">
                <a:solidFill>
                  <a:srgbClr val="1E4E79"/>
                </a:solidFill>
              </a:rPr>
              <a:t>S</a:t>
            </a:r>
            <a:r>
              <a:rPr lang="en" sz="2000" b="0" u="none" strike="noStrike" cap="none" dirty="0">
                <a:solidFill>
                  <a:srgbClr val="1E4E79"/>
                </a:solidFill>
                <a:latin typeface="Arial"/>
                <a:ea typeface="Arial"/>
                <a:cs typeface="Arial"/>
                <a:sym typeface="Arial"/>
              </a:rPr>
              <a:t>ubmitted to </a:t>
            </a:r>
            <a:r>
              <a:rPr lang="en-US" sz="2000" b="0" u="none" strike="noStrike" cap="none" dirty="0">
                <a:solidFill>
                  <a:srgbClr val="1E4E79"/>
                </a:solidFill>
                <a:latin typeface="Arial"/>
                <a:ea typeface="Arial"/>
                <a:cs typeface="Arial"/>
                <a:sym typeface="Arial"/>
              </a:rPr>
              <a:t>Chief CMLT Officer</a:t>
            </a:r>
            <a:endParaRPr sz="2000" dirty="0"/>
          </a:p>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p:txBody>
      </p:sp>
      <p:pic>
        <p:nvPicPr>
          <p:cNvPr id="305" name="Google Shape;305;gb903cebe4e_1_1"/>
          <p:cNvPicPr preferRelativeResize="0"/>
          <p:nvPr/>
        </p:nvPicPr>
        <p:blipFill>
          <a:blip r:embed="rId3">
            <a:alphaModFix/>
          </a:blip>
          <a:stretch>
            <a:fillRect/>
          </a:stretch>
        </p:blipFill>
        <p:spPr>
          <a:xfrm>
            <a:off x="5131125" y="2087813"/>
            <a:ext cx="3487475" cy="2054025"/>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gba1917e9f8_0_6"/>
          <p:cNvSpPr txBox="1"/>
          <p:nvPr/>
        </p:nvSpPr>
        <p:spPr>
          <a:xfrm>
            <a:off x="642950" y="732225"/>
            <a:ext cx="8659200" cy="3123000"/>
          </a:xfrm>
          <a:prstGeom prst="rect">
            <a:avLst/>
          </a:prstGeom>
          <a:noFill/>
          <a:ln>
            <a:noFill/>
          </a:ln>
        </p:spPr>
        <p:txBody>
          <a:bodyPr spcFirstLastPara="1" wrap="square" lIns="58925" tIns="29450" rIns="58925" bIns="29450" anchor="t" anchorCtr="0">
            <a:noAutofit/>
          </a:bodyPr>
          <a:lstStyle/>
          <a:p>
            <a:pPr marL="457200" marR="0" lvl="0" indent="0" algn="l" rtl="0">
              <a:lnSpc>
                <a:spcPct val="100000"/>
              </a:lnSpc>
              <a:spcBef>
                <a:spcPts val="2700"/>
              </a:spcBef>
              <a:spcAft>
                <a:spcPts val="0"/>
              </a:spcAft>
              <a:buNone/>
            </a:pPr>
            <a:r>
              <a:rPr lang="en" sz="2400">
                <a:solidFill>
                  <a:srgbClr val="1E4E79"/>
                </a:solidFill>
              </a:rPr>
              <a:t>For</a:t>
            </a:r>
            <a:r>
              <a:rPr lang="en" sz="2400" b="1">
                <a:solidFill>
                  <a:srgbClr val="1E4E79"/>
                </a:solidFill>
              </a:rPr>
              <a:t> principals &amp; school survey administrators</a:t>
            </a:r>
            <a:r>
              <a:rPr lang="en" sz="2400">
                <a:solidFill>
                  <a:srgbClr val="1E4E79"/>
                </a:solidFill>
              </a:rPr>
              <a:t> </a:t>
            </a:r>
            <a:endParaRPr sz="2400">
              <a:solidFill>
                <a:srgbClr val="1E4E79"/>
              </a:solidFill>
            </a:endParaRPr>
          </a:p>
          <a:p>
            <a:pPr marL="457200" marR="0" lvl="0" indent="0" algn="l" rtl="0">
              <a:lnSpc>
                <a:spcPct val="100000"/>
              </a:lnSpc>
              <a:spcBef>
                <a:spcPts val="2700"/>
              </a:spcBef>
              <a:spcAft>
                <a:spcPts val="0"/>
              </a:spcAft>
              <a:buNone/>
            </a:pPr>
            <a:r>
              <a:rPr lang="en" sz="2400">
                <a:solidFill>
                  <a:srgbClr val="1E4E79"/>
                </a:solidFill>
              </a:rPr>
              <a:t>(i) Access Password </a:t>
            </a:r>
            <a:r>
              <a:rPr lang="en" sz="2400" b="1">
                <a:solidFill>
                  <a:srgbClr val="1E4E79"/>
                </a:solidFill>
              </a:rPr>
              <a:t>Klm321</a:t>
            </a:r>
            <a:r>
              <a:rPr lang="en" sz="2400">
                <a:solidFill>
                  <a:srgbClr val="1E4E79"/>
                </a:solidFill>
              </a:rPr>
              <a:t>,</a:t>
            </a:r>
            <a:endParaRPr sz="2400">
              <a:solidFill>
                <a:srgbClr val="1E4E79"/>
              </a:solidFill>
            </a:endParaRPr>
          </a:p>
          <a:p>
            <a:pPr marL="457200" marR="0" lvl="0" indent="0" algn="l" rtl="0">
              <a:lnSpc>
                <a:spcPct val="100000"/>
              </a:lnSpc>
              <a:spcBef>
                <a:spcPts val="2700"/>
              </a:spcBef>
              <a:spcAft>
                <a:spcPts val="0"/>
              </a:spcAft>
              <a:buNone/>
            </a:pPr>
            <a:r>
              <a:rPr lang="en" sz="2400">
                <a:solidFill>
                  <a:srgbClr val="1E4E79"/>
                </a:solidFill>
              </a:rPr>
              <a:t>(ii) Group Code (school E number) and </a:t>
            </a:r>
            <a:endParaRPr sz="2400">
              <a:solidFill>
                <a:srgbClr val="1E4E79"/>
              </a:solidFill>
            </a:endParaRPr>
          </a:p>
          <a:p>
            <a:pPr marL="457200" marR="0" lvl="0" indent="0" algn="l" rtl="0">
              <a:lnSpc>
                <a:spcPct val="100000"/>
              </a:lnSpc>
              <a:spcBef>
                <a:spcPts val="2700"/>
              </a:spcBef>
              <a:spcAft>
                <a:spcPts val="0"/>
              </a:spcAft>
              <a:buNone/>
            </a:pPr>
            <a:r>
              <a:rPr lang="en" sz="2400">
                <a:solidFill>
                  <a:srgbClr val="1E4E79"/>
                </a:solidFill>
              </a:rPr>
              <a:t>(ii) Administrator Password (6 random letters / numbers)</a:t>
            </a:r>
            <a:endParaRPr sz="2400">
              <a:solidFill>
                <a:srgbClr val="1E4E79"/>
              </a:solidFill>
            </a:endParaRPr>
          </a:p>
          <a:p>
            <a:pPr marL="457200" marR="0" lvl="0" indent="0" algn="l" rtl="0">
              <a:lnSpc>
                <a:spcPct val="100000"/>
              </a:lnSpc>
              <a:spcBef>
                <a:spcPts val="2700"/>
              </a:spcBef>
              <a:spcAft>
                <a:spcPts val="0"/>
              </a:spcAft>
              <a:buNone/>
            </a:pPr>
            <a:r>
              <a:rPr lang="en" sz="2400">
                <a:solidFill>
                  <a:srgbClr val="1E4E79"/>
                </a:solidFill>
              </a:rPr>
              <a:t>provides sample sizes</a:t>
            </a:r>
            <a:r>
              <a:rPr lang="en" sz="2400">
                <a:solidFill>
                  <a:schemeClr val="dk1"/>
                </a:solidFill>
              </a:rPr>
              <a:t>; r</a:t>
            </a:r>
            <a:r>
              <a:rPr lang="en" sz="2400">
                <a:solidFill>
                  <a:srgbClr val="1E4E79"/>
                </a:solidFill>
              </a:rPr>
              <a:t>eal-time completion rates; etc</a:t>
            </a:r>
            <a:endParaRPr sz="2400" i="0" u="none" strike="noStrike" cap="none">
              <a:solidFill>
                <a:srgbClr val="1E4E79"/>
              </a:solidFill>
            </a:endParaRPr>
          </a:p>
        </p:txBody>
      </p:sp>
      <p:sp>
        <p:nvSpPr>
          <p:cNvPr id="317" name="Google Shape;317;gba1917e9f8_0_6"/>
          <p:cNvSpPr txBox="1"/>
          <p:nvPr/>
        </p:nvSpPr>
        <p:spPr>
          <a:xfrm>
            <a:off x="504500" y="400550"/>
            <a:ext cx="6608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2800" b="1">
                <a:solidFill>
                  <a:srgbClr val="1E4E79"/>
                </a:solidFill>
              </a:rPr>
              <a:t>Administering the Surveys</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gba1917e9f8_0_6"/>
          <p:cNvSpPr txBox="1"/>
          <p:nvPr/>
        </p:nvSpPr>
        <p:spPr>
          <a:xfrm>
            <a:off x="642950" y="732225"/>
            <a:ext cx="8659200" cy="3123000"/>
          </a:xfrm>
          <a:prstGeom prst="rect">
            <a:avLst/>
          </a:prstGeom>
          <a:noFill/>
          <a:ln>
            <a:noFill/>
          </a:ln>
        </p:spPr>
        <p:txBody>
          <a:bodyPr spcFirstLastPara="1" wrap="square" lIns="58925" tIns="29450" rIns="58925" bIns="29450" anchor="t" anchorCtr="0">
            <a:noAutofit/>
          </a:bodyPr>
          <a:lstStyle/>
          <a:p>
            <a:pPr marL="457200" marR="0" lvl="0" indent="0" algn="l" rtl="0">
              <a:lnSpc>
                <a:spcPct val="100000"/>
              </a:lnSpc>
              <a:spcBef>
                <a:spcPts val="2700"/>
              </a:spcBef>
              <a:spcAft>
                <a:spcPts val="0"/>
              </a:spcAft>
              <a:buNone/>
            </a:pPr>
            <a:r>
              <a:rPr lang="en-US" sz="2400" u="sng" dirty="0">
                <a:solidFill>
                  <a:srgbClr val="1E4E79"/>
                </a:solidFill>
              </a:rPr>
              <a:t>Activity</a:t>
            </a:r>
          </a:p>
          <a:p>
            <a:pPr marL="457200" marR="0" lvl="0" indent="0" algn="l" rtl="0">
              <a:lnSpc>
                <a:spcPct val="100000"/>
              </a:lnSpc>
              <a:spcBef>
                <a:spcPts val="2700"/>
              </a:spcBef>
              <a:spcAft>
                <a:spcPts val="0"/>
              </a:spcAft>
              <a:buNone/>
            </a:pPr>
            <a:r>
              <a:rPr lang="en-US" sz="2400" i="0" u="none" strike="noStrike" cap="none" dirty="0">
                <a:solidFill>
                  <a:srgbClr val="1E4E79"/>
                </a:solidFill>
              </a:rPr>
              <a:t>Check your population numbers</a:t>
            </a:r>
          </a:p>
          <a:p>
            <a:pPr marL="457200" marR="0" lvl="0" indent="0" algn="l" rtl="0">
              <a:lnSpc>
                <a:spcPct val="100000"/>
              </a:lnSpc>
              <a:spcBef>
                <a:spcPts val="2700"/>
              </a:spcBef>
              <a:spcAft>
                <a:spcPts val="0"/>
              </a:spcAft>
              <a:buNone/>
            </a:pPr>
            <a:r>
              <a:rPr lang="en-US" sz="2400" dirty="0">
                <a:solidFill>
                  <a:srgbClr val="1E4E79"/>
                </a:solidFill>
              </a:rPr>
              <a:t>	make only significant changes (especially upwards)</a:t>
            </a:r>
            <a:endParaRPr sz="2400" i="0" u="none" strike="noStrike" cap="none" dirty="0">
              <a:solidFill>
                <a:srgbClr val="1E4E79"/>
              </a:solidFill>
            </a:endParaRPr>
          </a:p>
        </p:txBody>
      </p:sp>
      <p:sp>
        <p:nvSpPr>
          <p:cNvPr id="317" name="Google Shape;317;gba1917e9f8_0_6"/>
          <p:cNvSpPr txBox="1"/>
          <p:nvPr/>
        </p:nvSpPr>
        <p:spPr>
          <a:xfrm>
            <a:off x="504500" y="400550"/>
            <a:ext cx="6608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2800" b="1">
                <a:solidFill>
                  <a:srgbClr val="1E4E79"/>
                </a:solidFill>
              </a:rPr>
              <a:t>Administering the Surveys</a:t>
            </a:r>
            <a:endParaRPr/>
          </a:p>
        </p:txBody>
      </p:sp>
    </p:spTree>
    <p:extLst>
      <p:ext uri="{BB962C8B-B14F-4D97-AF65-F5344CB8AC3E}">
        <p14:creationId xmlns:p14="http://schemas.microsoft.com/office/powerpoint/2010/main" val="4342704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40"/>
          <p:cNvSpPr txBox="1"/>
          <p:nvPr/>
        </p:nvSpPr>
        <p:spPr>
          <a:xfrm>
            <a:off x="642950" y="732225"/>
            <a:ext cx="8659200" cy="31230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2300"/>
              <a:buFont typeface="Arial"/>
              <a:buNone/>
            </a:pPr>
            <a:endParaRPr sz="900" b="0" i="0" u="none" strike="noStrike" cap="none">
              <a:solidFill>
                <a:srgbClr val="000000"/>
              </a:solidFill>
              <a:latin typeface="Arial"/>
              <a:ea typeface="Arial"/>
              <a:cs typeface="Arial"/>
              <a:sym typeface="Arial"/>
            </a:endParaRPr>
          </a:p>
          <a:p>
            <a:pPr marL="673100" marR="0" lvl="1" indent="-336550" algn="l" rtl="0">
              <a:lnSpc>
                <a:spcPct val="100000"/>
              </a:lnSpc>
              <a:spcBef>
                <a:spcPts val="1600"/>
              </a:spcBef>
              <a:spcAft>
                <a:spcPts val="0"/>
              </a:spcAft>
              <a:buClr>
                <a:schemeClr val="dk1"/>
              </a:buClr>
              <a:buSzPts val="2700"/>
              <a:buFont typeface="Arial"/>
              <a:buChar char="•"/>
            </a:pPr>
            <a:r>
              <a:rPr lang="en" sz="2300" b="0" i="0" u="none" strike="noStrike" cap="none">
                <a:solidFill>
                  <a:srgbClr val="1E4E79"/>
                </a:solidFill>
                <a:latin typeface="Arial"/>
                <a:ea typeface="Arial"/>
                <a:cs typeface="Arial"/>
                <a:sym typeface="Arial"/>
              </a:rPr>
              <a:t>General Access </a:t>
            </a:r>
            <a:r>
              <a:rPr lang="en" sz="2300">
                <a:solidFill>
                  <a:srgbClr val="1E4E79"/>
                </a:solidFill>
              </a:rPr>
              <a:t>Password</a:t>
            </a:r>
            <a:r>
              <a:rPr lang="en" sz="2300" b="0" i="0" u="none" strike="noStrike" cap="none">
                <a:solidFill>
                  <a:srgbClr val="1E4E79"/>
                </a:solidFill>
                <a:latin typeface="Arial"/>
                <a:ea typeface="Arial"/>
                <a:cs typeface="Arial"/>
                <a:sym typeface="Arial"/>
              </a:rPr>
              <a:t>  -  to first enter the survey site               </a:t>
            </a:r>
            <a:endParaRPr sz="900" b="0" i="0" u="none" strike="noStrike" cap="none">
              <a:solidFill>
                <a:srgbClr val="000000"/>
              </a:solidFill>
              <a:latin typeface="Arial"/>
              <a:ea typeface="Arial"/>
              <a:cs typeface="Arial"/>
              <a:sym typeface="Arial"/>
            </a:endParaRPr>
          </a:p>
          <a:p>
            <a:pPr marL="889000" marR="0" lvl="0" indent="0" algn="l" rtl="0">
              <a:lnSpc>
                <a:spcPct val="100000"/>
              </a:lnSpc>
              <a:spcBef>
                <a:spcPts val="0"/>
              </a:spcBef>
              <a:spcAft>
                <a:spcPts val="0"/>
              </a:spcAft>
              <a:buClr>
                <a:srgbClr val="000000"/>
              </a:buClr>
              <a:buSzPts val="2300"/>
              <a:buFont typeface="Arial"/>
              <a:buNone/>
            </a:pPr>
            <a:r>
              <a:rPr lang="en" sz="2300" b="1" i="0" u="none" strike="noStrike" cap="none">
                <a:solidFill>
                  <a:srgbClr val="1E4E79"/>
                </a:solidFill>
                <a:latin typeface="Arial"/>
                <a:ea typeface="Arial"/>
                <a:cs typeface="Arial"/>
                <a:sym typeface="Arial"/>
              </a:rPr>
              <a:t>universal    </a:t>
            </a:r>
            <a:r>
              <a:rPr lang="en" sz="2300" b="0" i="0" u="none" strike="noStrike" cap="none">
                <a:solidFill>
                  <a:srgbClr val="1E4E79"/>
                </a:solidFill>
                <a:latin typeface="Arial"/>
                <a:ea typeface="Arial"/>
                <a:cs typeface="Arial"/>
                <a:sym typeface="Arial"/>
              </a:rPr>
              <a:t>Ghj</a:t>
            </a:r>
            <a:r>
              <a:rPr lang="en" sz="2300">
                <a:solidFill>
                  <a:srgbClr val="1E4E79"/>
                </a:solidFill>
              </a:rPr>
              <a:t>654</a:t>
            </a:r>
            <a:endParaRPr sz="900" b="0" i="0" u="none" strike="noStrike" cap="none">
              <a:solidFill>
                <a:srgbClr val="000000"/>
              </a:solidFill>
              <a:latin typeface="Arial"/>
              <a:ea typeface="Arial"/>
              <a:cs typeface="Arial"/>
              <a:sym typeface="Arial"/>
            </a:endParaRPr>
          </a:p>
          <a:p>
            <a:pPr marL="673100" marR="0" lvl="1" indent="-336550" algn="l" rtl="0">
              <a:lnSpc>
                <a:spcPct val="100000"/>
              </a:lnSpc>
              <a:spcBef>
                <a:spcPts val="2700"/>
              </a:spcBef>
              <a:spcAft>
                <a:spcPts val="0"/>
              </a:spcAft>
              <a:buClr>
                <a:schemeClr val="dk1"/>
              </a:buClr>
              <a:buSzPts val="2700"/>
              <a:buFont typeface="Arial"/>
              <a:buChar char="•"/>
            </a:pPr>
            <a:r>
              <a:rPr lang="en" sz="2300" b="0" i="0" u="none" strike="noStrike" cap="none">
                <a:solidFill>
                  <a:srgbClr val="1E4E79"/>
                </a:solidFill>
                <a:latin typeface="Arial"/>
                <a:ea typeface="Arial"/>
                <a:cs typeface="Arial"/>
                <a:sym typeface="Arial"/>
              </a:rPr>
              <a:t>Group </a:t>
            </a:r>
            <a:r>
              <a:rPr lang="en" sz="2300">
                <a:solidFill>
                  <a:srgbClr val="1E4E79"/>
                </a:solidFill>
              </a:rPr>
              <a:t>Access</a:t>
            </a:r>
            <a:r>
              <a:rPr lang="en" sz="2300" b="0" i="0" u="none" strike="noStrike" cap="none">
                <a:solidFill>
                  <a:srgbClr val="1E4E79"/>
                </a:solidFill>
                <a:latin typeface="Arial"/>
                <a:ea typeface="Arial"/>
                <a:cs typeface="Arial"/>
                <a:sym typeface="Arial"/>
              </a:rPr>
              <a:t> Code  -  to begin the survey             			</a:t>
            </a:r>
            <a:r>
              <a:rPr lang="en" sz="2300" b="1" i="0" u="none" strike="noStrike" cap="none">
                <a:solidFill>
                  <a:srgbClr val="1E4E79"/>
                </a:solidFill>
                <a:latin typeface="Arial"/>
                <a:ea typeface="Arial"/>
                <a:cs typeface="Arial"/>
                <a:sym typeface="Arial"/>
              </a:rPr>
              <a:t>same for all at your school  </a:t>
            </a:r>
            <a:r>
              <a:rPr lang="en" sz="2300" b="0" i="0" u="none" strike="noStrike" cap="none">
                <a:solidFill>
                  <a:srgbClr val="1E4E79"/>
                </a:solidFill>
                <a:latin typeface="Arial"/>
                <a:ea typeface="Arial"/>
                <a:cs typeface="Arial"/>
                <a:sym typeface="Arial"/>
              </a:rPr>
              <a:t>6 random letters / numbers</a:t>
            </a:r>
            <a:endParaRPr sz="900" b="0" i="0" u="none" strike="noStrike" cap="none">
              <a:solidFill>
                <a:srgbClr val="000000"/>
              </a:solidFill>
              <a:latin typeface="Arial"/>
              <a:ea typeface="Arial"/>
              <a:cs typeface="Arial"/>
              <a:sym typeface="Arial"/>
            </a:endParaRPr>
          </a:p>
          <a:p>
            <a:pPr marL="673100" marR="0" lvl="1" indent="-336550" algn="l" rtl="0">
              <a:lnSpc>
                <a:spcPct val="100000"/>
              </a:lnSpc>
              <a:spcBef>
                <a:spcPts val="2700"/>
              </a:spcBef>
              <a:spcAft>
                <a:spcPts val="0"/>
              </a:spcAft>
              <a:buClr>
                <a:schemeClr val="dk1"/>
              </a:buClr>
              <a:buSzPts val="2700"/>
              <a:buFont typeface="Arial"/>
              <a:buChar char="•"/>
            </a:pPr>
            <a:r>
              <a:rPr lang="en" sz="2300" b="0" i="0" u="none" strike="noStrike" cap="none">
                <a:solidFill>
                  <a:srgbClr val="1E4E79"/>
                </a:solidFill>
                <a:latin typeface="Arial"/>
                <a:ea typeface="Arial"/>
                <a:cs typeface="Arial"/>
                <a:sym typeface="Arial"/>
              </a:rPr>
              <a:t>User</a:t>
            </a:r>
            <a:r>
              <a:rPr lang="en" sz="2300">
                <a:solidFill>
                  <a:srgbClr val="1E4E79"/>
                </a:solidFill>
              </a:rPr>
              <a:t> ID</a:t>
            </a:r>
            <a:r>
              <a:rPr lang="en" sz="2300" b="0" i="0" u="none" strike="noStrike" cap="none">
                <a:solidFill>
                  <a:srgbClr val="1E4E79"/>
                </a:solidFill>
                <a:latin typeface="Arial"/>
                <a:ea typeface="Arial"/>
                <a:cs typeface="Arial"/>
                <a:sym typeface="Arial"/>
              </a:rPr>
              <a:t> + Pass</a:t>
            </a:r>
            <a:r>
              <a:rPr lang="en" sz="2300">
                <a:solidFill>
                  <a:srgbClr val="1E4E79"/>
                </a:solidFill>
              </a:rPr>
              <a:t>word</a:t>
            </a:r>
            <a:r>
              <a:rPr lang="en" sz="2300" b="0" i="0" u="none" strike="noStrike" cap="none">
                <a:solidFill>
                  <a:srgbClr val="1E4E79"/>
                </a:solidFill>
                <a:latin typeface="Arial"/>
                <a:ea typeface="Arial"/>
                <a:cs typeface="Arial"/>
                <a:sym typeface="Arial"/>
              </a:rPr>
              <a:t>  -  to return to the survey  			</a:t>
            </a:r>
            <a:r>
              <a:rPr lang="en" sz="2300" b="1" i="0" u="none" strike="noStrike" cap="none">
                <a:solidFill>
                  <a:srgbClr val="1E4E79"/>
                </a:solidFill>
                <a:latin typeface="Arial"/>
                <a:ea typeface="Arial"/>
                <a:cs typeface="Arial"/>
                <a:sym typeface="Arial"/>
              </a:rPr>
              <a:t>unique to the individual  </a:t>
            </a:r>
            <a:r>
              <a:rPr lang="en" sz="2300" i="0" u="none" strike="noStrike" cap="none">
                <a:solidFill>
                  <a:srgbClr val="1E4E79"/>
                </a:solidFill>
              </a:rPr>
              <a:t>WRITE IT DOWN</a:t>
            </a:r>
            <a:r>
              <a:rPr lang="en" sz="2300" b="1" i="0" u="none" strike="noStrike" cap="none">
                <a:solidFill>
                  <a:srgbClr val="1E4E79"/>
                </a:solidFill>
                <a:latin typeface="Arial"/>
                <a:ea typeface="Arial"/>
                <a:cs typeface="Arial"/>
                <a:sym typeface="Arial"/>
              </a:rPr>
              <a:t> </a:t>
            </a:r>
            <a:r>
              <a:rPr lang="en" sz="2300" b="0" i="0" u="none" strike="noStrike" cap="none">
                <a:solidFill>
                  <a:srgbClr val="1E4E79"/>
                </a:solidFill>
                <a:latin typeface="Arial"/>
                <a:ea typeface="Arial"/>
                <a:cs typeface="Arial"/>
                <a:sym typeface="Arial"/>
              </a:rPr>
              <a:t> </a:t>
            </a:r>
            <a:endParaRPr sz="2300" b="0" i="0" u="none" strike="noStrike" cap="none">
              <a:solidFill>
                <a:srgbClr val="1E4E79"/>
              </a:solidFill>
              <a:latin typeface="Arial"/>
              <a:ea typeface="Arial"/>
              <a:cs typeface="Arial"/>
              <a:sym typeface="Arial"/>
            </a:endParaRPr>
          </a:p>
        </p:txBody>
      </p:sp>
      <p:sp>
        <p:nvSpPr>
          <p:cNvPr id="311" name="Google Shape;311;p40"/>
          <p:cNvSpPr txBox="1"/>
          <p:nvPr/>
        </p:nvSpPr>
        <p:spPr>
          <a:xfrm>
            <a:off x="470125" y="209025"/>
            <a:ext cx="6608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2800" b="1">
                <a:solidFill>
                  <a:srgbClr val="1E4E79"/>
                </a:solidFill>
              </a:rPr>
              <a:t>Completing the Surveys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6"/>
          <p:cNvSpPr txBox="1"/>
          <p:nvPr/>
        </p:nvSpPr>
        <p:spPr>
          <a:xfrm>
            <a:off x="1465225" y="1070550"/>
            <a:ext cx="6414900" cy="30024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1100"/>
              </a:spcBef>
              <a:spcAft>
                <a:spcPts val="0"/>
              </a:spcAft>
              <a:buClr>
                <a:schemeClr val="dk1"/>
              </a:buClr>
              <a:buSzPts val="1100"/>
              <a:buFont typeface="Arial"/>
              <a:buNone/>
            </a:pPr>
            <a:r>
              <a:rPr lang="en-US" sz="3200" b="1" i="1" dirty="0">
                <a:solidFill>
                  <a:srgbClr val="1E4E79"/>
                </a:solidFill>
              </a:rPr>
              <a:t>Preserving the Tradition</a:t>
            </a:r>
            <a:endParaRPr sz="3200" b="1" i="1" dirty="0">
              <a:solidFill>
                <a:srgbClr val="1E4E79"/>
              </a:solidFill>
            </a:endParaRPr>
          </a:p>
          <a:p>
            <a:pPr marL="1828800" marR="0" lvl="0" indent="0" algn="l" rtl="0">
              <a:lnSpc>
                <a:spcPct val="115000"/>
              </a:lnSpc>
              <a:spcBef>
                <a:spcPts val="1100"/>
              </a:spcBef>
              <a:spcAft>
                <a:spcPts val="0"/>
              </a:spcAft>
              <a:buClr>
                <a:schemeClr val="dk1"/>
              </a:buClr>
              <a:buSzPts val="1100"/>
              <a:buFont typeface="Arial"/>
              <a:buNone/>
            </a:pPr>
            <a:r>
              <a:rPr lang="en" sz="3200" b="1" i="1" dirty="0">
                <a:solidFill>
                  <a:srgbClr val="1E4E79"/>
                </a:solidFill>
              </a:rPr>
              <a:t>Mark 7: 1-13</a:t>
            </a:r>
            <a:endParaRPr sz="3200" b="1" i="1" dirty="0">
              <a:solidFill>
                <a:srgbClr val="1E4E79"/>
              </a:solidFill>
            </a:endParaRPr>
          </a:p>
        </p:txBody>
      </p:sp>
    </p:spTree>
    <p:extLst>
      <p:ext uri="{BB962C8B-B14F-4D97-AF65-F5344CB8AC3E}">
        <p14:creationId xmlns:p14="http://schemas.microsoft.com/office/powerpoint/2010/main" val="110474736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1119b41f2b6_0_29"/>
          <p:cNvSpPr/>
          <p:nvPr/>
        </p:nvSpPr>
        <p:spPr>
          <a:xfrm>
            <a:off x="619125" y="1266209"/>
            <a:ext cx="8524800" cy="488400"/>
          </a:xfrm>
          <a:prstGeom prst="rect">
            <a:avLst/>
          </a:prstGeom>
          <a:noFill/>
          <a:ln>
            <a:noFill/>
          </a:ln>
        </p:spPr>
        <p:txBody>
          <a:bodyPr spcFirstLastPara="1" wrap="square" lIns="58925" tIns="29450" rIns="58925" bIns="29450" anchor="t" anchorCtr="0">
            <a:noAutofit/>
          </a:bodyPr>
          <a:lstStyle/>
          <a:p>
            <a:pPr marL="660400" marR="0" lvl="1" indent="-228600" algn="l" rtl="0">
              <a:lnSpc>
                <a:spcPct val="100000"/>
              </a:lnSpc>
              <a:spcBef>
                <a:spcPts val="0"/>
              </a:spcBef>
              <a:spcAft>
                <a:spcPts val="0"/>
              </a:spcAft>
              <a:buClr>
                <a:srgbClr val="000000"/>
              </a:buClr>
              <a:buSzPts val="2600"/>
              <a:buFont typeface="Arial"/>
              <a:buNone/>
            </a:pPr>
            <a:endParaRPr sz="2600" b="0" i="0" u="none" strike="noStrike" cap="none">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rgbClr val="1E4E79"/>
              </a:solidFill>
              <a:latin typeface="Arial"/>
              <a:ea typeface="Arial"/>
              <a:cs typeface="Arial"/>
              <a:sym typeface="Arial"/>
            </a:endParaRPr>
          </a:p>
        </p:txBody>
      </p:sp>
      <p:sp>
        <p:nvSpPr>
          <p:cNvPr id="338" name="Google Shape;338;g1119b41f2b6_0_29"/>
          <p:cNvSpPr/>
          <p:nvPr/>
        </p:nvSpPr>
        <p:spPr>
          <a:xfrm>
            <a:off x="381000" y="203601"/>
            <a:ext cx="8548800" cy="5355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3900"/>
              <a:buFont typeface="Arial"/>
              <a:buNone/>
            </a:pPr>
            <a:r>
              <a:rPr lang="en" sz="3900" b="1" i="0" u="none" strike="noStrike" cap="none">
                <a:solidFill>
                  <a:srgbClr val="1E4E79"/>
                </a:solidFill>
                <a:latin typeface="Arial"/>
                <a:ea typeface="Arial"/>
                <a:cs typeface="Arial"/>
                <a:sym typeface="Arial"/>
              </a:rPr>
              <a:t>Co</a:t>
            </a:r>
            <a:r>
              <a:rPr lang="en" sz="3900" b="1">
                <a:solidFill>
                  <a:srgbClr val="1E4E79"/>
                </a:solidFill>
              </a:rPr>
              <a:t>mple</a:t>
            </a:r>
            <a:r>
              <a:rPr lang="en" sz="3900" b="1" i="0" u="none" strike="noStrike" cap="none">
                <a:solidFill>
                  <a:srgbClr val="1E4E79"/>
                </a:solidFill>
                <a:latin typeface="Arial"/>
                <a:ea typeface="Arial"/>
                <a:cs typeface="Arial"/>
                <a:sym typeface="Arial"/>
              </a:rPr>
              <a:t>ting the Survey</a:t>
            </a:r>
            <a:endParaRPr sz="3100" b="1" i="0" u="none" strike="noStrike" cap="none">
              <a:solidFill>
                <a:srgbClr val="1E4E79"/>
              </a:solidFill>
              <a:latin typeface="Arial"/>
              <a:ea typeface="Arial"/>
              <a:cs typeface="Arial"/>
              <a:sym typeface="Arial"/>
            </a:endParaRPr>
          </a:p>
        </p:txBody>
      </p:sp>
      <p:sp>
        <p:nvSpPr>
          <p:cNvPr id="339" name="Google Shape;339;g1119b41f2b6_0_29"/>
          <p:cNvSpPr/>
          <p:nvPr/>
        </p:nvSpPr>
        <p:spPr>
          <a:xfrm>
            <a:off x="381000" y="1510392"/>
            <a:ext cx="8548800" cy="162300"/>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sng" strike="noStrike" cap="none">
                <a:solidFill>
                  <a:srgbClr val="FF0000"/>
                </a:solidFill>
                <a:latin typeface="Arial"/>
                <a:ea typeface="Arial"/>
                <a:cs typeface="Arial"/>
                <a:sym typeface="Arial"/>
              </a:rPr>
              <a:t>:</a:t>
            </a:r>
            <a:endParaRPr sz="900" b="0" i="0" u="none" strike="noStrike" cap="none">
              <a:solidFill>
                <a:srgbClr val="FF0000"/>
              </a:solidFill>
              <a:latin typeface="Arial"/>
              <a:ea typeface="Arial"/>
              <a:cs typeface="Arial"/>
              <a:sym typeface="Arial"/>
            </a:endParaRPr>
          </a:p>
        </p:txBody>
      </p:sp>
      <p:pic>
        <p:nvPicPr>
          <p:cNvPr id="340" name="Google Shape;340;g1119b41f2b6_0_29"/>
          <p:cNvPicPr preferRelativeResize="0"/>
          <p:nvPr/>
        </p:nvPicPr>
        <p:blipFill>
          <a:blip r:embed="rId3">
            <a:alphaModFix/>
          </a:blip>
          <a:stretch>
            <a:fillRect/>
          </a:stretch>
        </p:blipFill>
        <p:spPr>
          <a:xfrm>
            <a:off x="381000" y="1029697"/>
            <a:ext cx="8179645" cy="4113799"/>
          </a:xfrm>
          <a:prstGeom prst="rect">
            <a:avLst/>
          </a:prstGeom>
          <a:noFill/>
          <a:ln>
            <a:noFill/>
          </a:ln>
        </p:spPr>
      </p:pic>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09C65B23-DB43-764B-B7C0-86A3E92EDF18}"/>
                  </a:ext>
                </a:extLst>
              </p14:cNvPr>
              <p14:cNvContentPartPr/>
              <p14:nvPr/>
            </p14:nvContentPartPr>
            <p14:xfrm>
              <a:off x="2825797" y="3192232"/>
              <a:ext cx="1721880" cy="39240"/>
            </p14:xfrm>
          </p:contentPart>
        </mc:Choice>
        <mc:Fallback xmlns="">
          <p:pic>
            <p:nvPicPr>
              <p:cNvPr id="2" name="Ink 1">
                <a:extLst>
                  <a:ext uri="{FF2B5EF4-FFF2-40B4-BE49-F238E27FC236}">
                    <a16:creationId xmlns:a16="http://schemas.microsoft.com/office/drawing/2014/main" id="{09C65B23-DB43-764B-B7C0-86A3E92EDF18}"/>
                  </a:ext>
                </a:extLst>
              </p:cNvPr>
              <p:cNvPicPr/>
              <p:nvPr/>
            </p:nvPicPr>
            <p:blipFill>
              <a:blip r:embed="rId5"/>
              <a:stretch>
                <a:fillRect/>
              </a:stretch>
            </p:blipFill>
            <p:spPr>
              <a:xfrm>
                <a:off x="2817157" y="3183592"/>
                <a:ext cx="1739520" cy="56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 name="Ink 2">
                <a:extLst>
                  <a:ext uri="{FF2B5EF4-FFF2-40B4-BE49-F238E27FC236}">
                    <a16:creationId xmlns:a16="http://schemas.microsoft.com/office/drawing/2014/main" id="{1A1C5EB6-DED2-404A-BFCA-FDF4303F8854}"/>
                  </a:ext>
                </a:extLst>
              </p14:cNvPr>
              <p14:cNvContentPartPr/>
              <p14:nvPr/>
            </p14:nvContentPartPr>
            <p14:xfrm>
              <a:off x="2845597" y="3208792"/>
              <a:ext cx="1500840" cy="60120"/>
            </p14:xfrm>
          </p:contentPart>
        </mc:Choice>
        <mc:Fallback xmlns="">
          <p:pic>
            <p:nvPicPr>
              <p:cNvPr id="3" name="Ink 2">
                <a:extLst>
                  <a:ext uri="{FF2B5EF4-FFF2-40B4-BE49-F238E27FC236}">
                    <a16:creationId xmlns:a16="http://schemas.microsoft.com/office/drawing/2014/main" id="{1A1C5EB6-DED2-404A-BFCA-FDF4303F8854}"/>
                  </a:ext>
                </a:extLst>
              </p:cNvPr>
              <p:cNvPicPr/>
              <p:nvPr/>
            </p:nvPicPr>
            <p:blipFill>
              <a:blip r:embed="rId7"/>
              <a:stretch>
                <a:fillRect/>
              </a:stretch>
            </p:blipFill>
            <p:spPr>
              <a:xfrm>
                <a:off x="2836597" y="3199792"/>
                <a:ext cx="1518480" cy="77760"/>
              </a:xfrm>
              <a:prstGeom prst="rect">
                <a:avLst/>
              </a:prstGeom>
            </p:spPr>
          </p:pic>
        </mc:Fallback>
      </mc:AlternateContent>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1119b41f2b6_0_1"/>
          <p:cNvSpPr/>
          <p:nvPr/>
        </p:nvSpPr>
        <p:spPr>
          <a:xfrm>
            <a:off x="252550" y="1266209"/>
            <a:ext cx="8524800" cy="3594300"/>
          </a:xfrm>
          <a:prstGeom prst="rect">
            <a:avLst/>
          </a:prstGeom>
          <a:noFill/>
          <a:ln>
            <a:noFill/>
          </a:ln>
        </p:spPr>
        <p:txBody>
          <a:bodyPr spcFirstLastPara="1" wrap="square" lIns="58925" tIns="29450" rIns="58925" bIns="29450" anchor="t" anchorCtr="0">
            <a:noAutofit/>
          </a:bodyPr>
          <a:lstStyle/>
          <a:p>
            <a:pPr marL="457200" marR="0" lvl="0" indent="-355600" algn="l" rtl="0">
              <a:lnSpc>
                <a:spcPct val="100000"/>
              </a:lnSpc>
              <a:spcBef>
                <a:spcPts val="2200"/>
              </a:spcBef>
              <a:spcAft>
                <a:spcPts val="0"/>
              </a:spcAft>
              <a:buClr>
                <a:srgbClr val="1E4E79"/>
              </a:buClr>
              <a:buSzPts val="2000"/>
              <a:buFont typeface="Arial"/>
              <a:buAutoNum type="arabicPeriod"/>
            </a:pPr>
            <a:r>
              <a:rPr lang="en" sz="2000">
                <a:solidFill>
                  <a:srgbClr val="1E4E79"/>
                </a:solidFill>
              </a:rPr>
              <a:t>ECSI website </a:t>
            </a:r>
            <a:endParaRPr sz="2000">
              <a:solidFill>
                <a:srgbClr val="1E4E79"/>
              </a:solidFill>
            </a:endParaRPr>
          </a:p>
          <a:p>
            <a:pPr marL="457200" marR="0" lvl="0" indent="-355600" algn="l" rtl="0">
              <a:lnSpc>
                <a:spcPct val="100000"/>
              </a:lnSpc>
              <a:spcBef>
                <a:spcPts val="0"/>
              </a:spcBef>
              <a:spcAft>
                <a:spcPts val="0"/>
              </a:spcAft>
              <a:buClr>
                <a:srgbClr val="1E4E79"/>
              </a:buClr>
              <a:buSzPts val="2000"/>
              <a:buAutoNum type="arabicPeriod"/>
            </a:pPr>
            <a:r>
              <a:rPr lang="en" sz="2000">
                <a:solidFill>
                  <a:srgbClr val="1E4E79"/>
                </a:solidFill>
              </a:rPr>
              <a:t>Completing the Surveys </a:t>
            </a:r>
            <a:endParaRPr sz="2000">
              <a:solidFill>
                <a:srgbClr val="1E4E79"/>
              </a:solidFill>
            </a:endParaRPr>
          </a:p>
          <a:p>
            <a:pPr marL="457200" marR="0" lvl="0" indent="-355600" algn="l" rtl="0">
              <a:lnSpc>
                <a:spcPct val="100000"/>
              </a:lnSpc>
              <a:spcBef>
                <a:spcPts val="0"/>
              </a:spcBef>
              <a:spcAft>
                <a:spcPts val="0"/>
              </a:spcAft>
              <a:buClr>
                <a:srgbClr val="1E4E79"/>
              </a:buClr>
              <a:buSzPts val="2000"/>
              <a:buAutoNum type="arabicPeriod"/>
            </a:pPr>
            <a:r>
              <a:rPr lang="en" sz="2000">
                <a:solidFill>
                  <a:srgbClr val="1E4E79"/>
                </a:solidFill>
              </a:rPr>
              <a:t>About the Scales </a:t>
            </a:r>
            <a:endParaRPr sz="2000">
              <a:solidFill>
                <a:srgbClr val="1E4E79"/>
              </a:solidFill>
            </a:endParaRPr>
          </a:p>
          <a:p>
            <a:pPr marL="457200" marR="0" lvl="0" indent="-355600" algn="l" rtl="0">
              <a:lnSpc>
                <a:spcPct val="100000"/>
              </a:lnSpc>
              <a:spcBef>
                <a:spcPts val="0"/>
              </a:spcBef>
              <a:spcAft>
                <a:spcPts val="0"/>
              </a:spcAft>
              <a:buClr>
                <a:srgbClr val="1E4E79"/>
              </a:buClr>
              <a:buSzPts val="2000"/>
              <a:buAutoNum type="arabicPeriod"/>
            </a:pPr>
            <a:r>
              <a:rPr lang="en" sz="2000">
                <a:solidFill>
                  <a:srgbClr val="1E4E79"/>
                </a:solidFill>
              </a:rPr>
              <a:t>For Leaders </a:t>
            </a:r>
            <a:endParaRPr sz="2000">
              <a:solidFill>
                <a:srgbClr val="1E4E79"/>
              </a:solidFill>
            </a:endParaRPr>
          </a:p>
          <a:p>
            <a:pPr marL="457200" marR="0" lvl="0" indent="-355600" algn="l" rtl="0">
              <a:lnSpc>
                <a:spcPct val="100000"/>
              </a:lnSpc>
              <a:spcBef>
                <a:spcPts val="0"/>
              </a:spcBef>
              <a:spcAft>
                <a:spcPts val="0"/>
              </a:spcAft>
              <a:buClr>
                <a:srgbClr val="1E4E79"/>
              </a:buClr>
              <a:buSzPts val="2000"/>
              <a:buAutoNum type="arabicPeriod"/>
            </a:pPr>
            <a:r>
              <a:rPr lang="en" sz="2000">
                <a:solidFill>
                  <a:srgbClr val="1E4E79"/>
                </a:solidFill>
              </a:rPr>
              <a:t>The ECSI Guide</a:t>
            </a:r>
            <a:endParaRPr sz="2000">
              <a:solidFill>
                <a:srgbClr val="1E4E79"/>
              </a:solidFill>
            </a:endParaRPr>
          </a:p>
          <a:p>
            <a:pPr marL="457200" marR="0" lvl="0" indent="-355600" algn="l" rtl="0">
              <a:lnSpc>
                <a:spcPct val="100000"/>
              </a:lnSpc>
              <a:spcBef>
                <a:spcPts val="0"/>
              </a:spcBef>
              <a:spcAft>
                <a:spcPts val="0"/>
              </a:spcAft>
              <a:buClr>
                <a:srgbClr val="1E4E79"/>
              </a:buClr>
              <a:buSzPts val="2000"/>
              <a:buAutoNum type="arabicPeriod"/>
            </a:pPr>
            <a:r>
              <a:rPr lang="en" sz="2000">
                <a:solidFill>
                  <a:srgbClr val="1E4E79"/>
                </a:solidFill>
              </a:rPr>
              <a:t>For Educators </a:t>
            </a:r>
            <a:endParaRPr sz="2000">
              <a:solidFill>
                <a:srgbClr val="1E4E79"/>
              </a:solidFill>
            </a:endParaRPr>
          </a:p>
          <a:p>
            <a:pPr marL="457200" marR="0" lvl="0" indent="-355600" algn="l" rtl="0">
              <a:lnSpc>
                <a:spcPct val="100000"/>
              </a:lnSpc>
              <a:spcBef>
                <a:spcPts val="0"/>
              </a:spcBef>
              <a:spcAft>
                <a:spcPts val="0"/>
              </a:spcAft>
              <a:buClr>
                <a:srgbClr val="1E4E79"/>
              </a:buClr>
              <a:buSzPts val="2000"/>
              <a:buAutoNum type="arabicPeriod"/>
            </a:pPr>
            <a:r>
              <a:rPr lang="en" sz="2000">
                <a:solidFill>
                  <a:srgbClr val="1E4E79"/>
                </a:solidFill>
              </a:rPr>
              <a:t>ECSI Resources </a:t>
            </a:r>
            <a:endParaRPr sz="2000">
              <a:solidFill>
                <a:srgbClr val="1E4E79"/>
              </a:solidFill>
            </a:endParaRPr>
          </a:p>
          <a:p>
            <a:pPr marL="457200" marR="0" lvl="0" indent="-355600" algn="l" rtl="0">
              <a:lnSpc>
                <a:spcPct val="100000"/>
              </a:lnSpc>
              <a:spcBef>
                <a:spcPts val="0"/>
              </a:spcBef>
              <a:spcAft>
                <a:spcPts val="0"/>
              </a:spcAft>
              <a:buClr>
                <a:srgbClr val="1E4E79"/>
              </a:buClr>
              <a:buSzPts val="2000"/>
              <a:buAutoNum type="arabicPeriod"/>
            </a:pPr>
            <a:r>
              <a:rPr lang="en" sz="2000">
                <a:solidFill>
                  <a:srgbClr val="1E4E79"/>
                </a:solidFill>
              </a:rPr>
              <a:t>Research </a:t>
            </a:r>
            <a:endParaRPr sz="2000">
              <a:solidFill>
                <a:srgbClr val="1E4E79"/>
              </a:solidFill>
            </a:endParaRPr>
          </a:p>
          <a:p>
            <a:pPr marL="457200" marR="0" lvl="0" indent="-355600" algn="l" rtl="0">
              <a:lnSpc>
                <a:spcPct val="100000"/>
              </a:lnSpc>
              <a:spcBef>
                <a:spcPts val="0"/>
              </a:spcBef>
              <a:spcAft>
                <a:spcPts val="0"/>
              </a:spcAft>
              <a:buClr>
                <a:srgbClr val="1E4E79"/>
              </a:buClr>
              <a:buSzPts val="2000"/>
              <a:buAutoNum type="arabicPeriod"/>
            </a:pPr>
            <a:r>
              <a:rPr lang="en" sz="2000">
                <a:solidFill>
                  <a:srgbClr val="1E4E79"/>
                </a:solidFill>
              </a:rPr>
              <a:t>SPES </a:t>
            </a:r>
            <a:endParaRPr sz="2000">
              <a:solidFill>
                <a:srgbClr val="1E4E79"/>
              </a:solidFill>
            </a:endParaRPr>
          </a:p>
          <a:p>
            <a:pPr marL="660400" marR="0" lvl="1" indent="-228600" algn="l" rtl="0">
              <a:lnSpc>
                <a:spcPct val="100000"/>
              </a:lnSpc>
              <a:spcBef>
                <a:spcPts val="2200"/>
              </a:spcBef>
              <a:spcAft>
                <a:spcPts val="0"/>
              </a:spcAft>
              <a:buClr>
                <a:srgbClr val="000000"/>
              </a:buClr>
              <a:buSzPts val="2600"/>
              <a:buFont typeface="Arial"/>
              <a:buNone/>
            </a:pPr>
            <a:endParaRPr sz="2600" b="0" i="0" u="none" strike="noStrike" cap="none">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rgbClr val="1E4E79"/>
              </a:solidFill>
              <a:latin typeface="Arial"/>
              <a:ea typeface="Arial"/>
              <a:cs typeface="Arial"/>
              <a:sym typeface="Arial"/>
            </a:endParaRPr>
          </a:p>
        </p:txBody>
      </p:sp>
      <p:sp>
        <p:nvSpPr>
          <p:cNvPr id="282" name="Google Shape;282;g1119b41f2b6_0_1"/>
          <p:cNvSpPr/>
          <p:nvPr/>
        </p:nvSpPr>
        <p:spPr>
          <a:xfrm>
            <a:off x="369550" y="341001"/>
            <a:ext cx="8548800" cy="925200"/>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1">
                <a:solidFill>
                  <a:srgbClr val="1E4E79"/>
                </a:solidFill>
              </a:rPr>
              <a:t>Sandhurst Catholic Identity Website</a:t>
            </a:r>
            <a:endParaRPr sz="28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2400"/>
              <a:buFont typeface="Arial"/>
              <a:buNone/>
            </a:pPr>
            <a:r>
              <a:rPr lang="en" sz="2400" u="sng">
                <a:solidFill>
                  <a:schemeClr val="hlink"/>
                </a:solidFill>
                <a:hlinkClick r:id="rId3"/>
              </a:rPr>
              <a:t>https://www.ceosand.catholic.edu.au/catholicidentity/ecsi</a:t>
            </a:r>
            <a:r>
              <a:rPr lang="en" sz="2400">
                <a:solidFill>
                  <a:srgbClr val="1E4E79"/>
                </a:solidFill>
              </a:rPr>
              <a:t> </a:t>
            </a:r>
            <a:endParaRPr sz="2400" b="0" i="0" u="none" strike="noStrike" cap="none">
              <a:solidFill>
                <a:srgbClr val="1E4E79"/>
              </a:solidFill>
              <a:latin typeface="Arial"/>
              <a:ea typeface="Arial"/>
              <a:cs typeface="Arial"/>
              <a:sym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41"/>
          <p:cNvSpPr/>
          <p:nvPr/>
        </p:nvSpPr>
        <p:spPr>
          <a:xfrm>
            <a:off x="619125" y="1266209"/>
            <a:ext cx="8524875" cy="488366"/>
          </a:xfrm>
          <a:prstGeom prst="rect">
            <a:avLst/>
          </a:prstGeom>
          <a:noFill/>
          <a:ln>
            <a:noFill/>
          </a:ln>
        </p:spPr>
        <p:txBody>
          <a:bodyPr spcFirstLastPara="1" wrap="square" lIns="58925" tIns="29450" rIns="58925" bIns="29450" anchor="t" anchorCtr="0">
            <a:noAutofit/>
          </a:bodyPr>
          <a:lstStyle/>
          <a:p>
            <a:pPr marL="660400" marR="0" lvl="1" indent="-228600" algn="l" rtl="0">
              <a:lnSpc>
                <a:spcPct val="100000"/>
              </a:lnSpc>
              <a:spcBef>
                <a:spcPts val="0"/>
              </a:spcBef>
              <a:spcAft>
                <a:spcPts val="0"/>
              </a:spcAft>
              <a:buClr>
                <a:srgbClr val="000000"/>
              </a:buClr>
              <a:buSzPts val="2600"/>
              <a:buFont typeface="Arial"/>
              <a:buNone/>
            </a:pPr>
            <a:endParaRPr sz="2600" b="0" i="0" u="none" strike="noStrike" cap="none">
              <a:solidFill>
                <a:srgbClr val="1E4E7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rgbClr val="1E4E79"/>
              </a:solidFill>
              <a:latin typeface="Arial"/>
              <a:ea typeface="Arial"/>
              <a:cs typeface="Arial"/>
              <a:sym typeface="Arial"/>
            </a:endParaRPr>
          </a:p>
        </p:txBody>
      </p:sp>
      <p:sp>
        <p:nvSpPr>
          <p:cNvPr id="330" name="Google Shape;330;p41"/>
          <p:cNvSpPr/>
          <p:nvPr/>
        </p:nvSpPr>
        <p:spPr>
          <a:xfrm>
            <a:off x="381000" y="341076"/>
            <a:ext cx="8548687" cy="535604"/>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3900"/>
              <a:buFont typeface="Arial"/>
              <a:buNone/>
            </a:pPr>
            <a:r>
              <a:rPr lang="en" sz="3900" b="1" i="0" u="none" strike="noStrike" cap="none" dirty="0">
                <a:solidFill>
                  <a:srgbClr val="1E4E79"/>
                </a:solidFill>
                <a:latin typeface="Arial"/>
                <a:ea typeface="Arial"/>
                <a:cs typeface="Arial"/>
                <a:sym typeface="Arial"/>
              </a:rPr>
              <a:t>Conducting the </a:t>
            </a:r>
            <a:r>
              <a:rPr lang="en" sz="3900" b="1" i="0" u="none" strike="noStrike" cap="none">
                <a:solidFill>
                  <a:srgbClr val="1E4E79"/>
                </a:solidFill>
                <a:latin typeface="Arial"/>
                <a:ea typeface="Arial"/>
                <a:cs typeface="Arial"/>
                <a:sym typeface="Arial"/>
              </a:rPr>
              <a:t>Survey (</a:t>
            </a:r>
            <a:r>
              <a:rPr lang="en" sz="3900" b="1">
                <a:solidFill>
                  <a:srgbClr val="1E4E79"/>
                </a:solidFill>
              </a:rPr>
              <a:t>15</a:t>
            </a:r>
            <a:r>
              <a:rPr lang="en" sz="3900" b="1" i="0" u="none" strike="noStrike" cap="none">
                <a:solidFill>
                  <a:srgbClr val="1E4E79"/>
                </a:solidFill>
                <a:latin typeface="Arial"/>
                <a:ea typeface="Arial"/>
                <a:cs typeface="Arial"/>
                <a:sym typeface="Arial"/>
              </a:rPr>
              <a:t> </a:t>
            </a:r>
            <a:r>
              <a:rPr lang="en" sz="3900" b="1" i="0" u="none" strike="noStrike" cap="none" dirty="0">
                <a:solidFill>
                  <a:srgbClr val="1E4E79"/>
                </a:solidFill>
                <a:latin typeface="Arial"/>
                <a:ea typeface="Arial"/>
                <a:cs typeface="Arial"/>
                <a:sym typeface="Arial"/>
              </a:rPr>
              <a:t>mins)</a:t>
            </a:r>
            <a:endParaRPr sz="3100" b="1" i="0" u="none" strike="noStrike" cap="none" dirty="0">
              <a:solidFill>
                <a:srgbClr val="1E4E79"/>
              </a:solidFill>
              <a:latin typeface="Arial"/>
              <a:ea typeface="Arial"/>
              <a:cs typeface="Arial"/>
              <a:sym typeface="Arial"/>
            </a:endParaRPr>
          </a:p>
        </p:txBody>
      </p:sp>
      <p:sp>
        <p:nvSpPr>
          <p:cNvPr id="331" name="Google Shape;331;p41"/>
          <p:cNvSpPr/>
          <p:nvPr/>
        </p:nvSpPr>
        <p:spPr>
          <a:xfrm>
            <a:off x="381000" y="1510392"/>
            <a:ext cx="8548687" cy="162304"/>
          </a:xfrm>
          <a:prstGeom prst="rect">
            <a:avLst/>
          </a:prstGeom>
          <a:noFill/>
          <a:ln>
            <a:noFill/>
          </a:ln>
        </p:spPr>
        <p:txBody>
          <a:bodyPr spcFirstLastPara="1" wrap="square" lIns="58925" tIns="29450" rIns="58925" bIns="2945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sng" strike="noStrike" cap="none">
                <a:solidFill>
                  <a:srgbClr val="FF0000"/>
                </a:solidFill>
                <a:latin typeface="Arial"/>
                <a:ea typeface="Arial"/>
                <a:cs typeface="Arial"/>
                <a:sym typeface="Arial"/>
              </a:rPr>
              <a:t>:</a:t>
            </a:r>
            <a:endParaRPr sz="900" b="0" i="0" u="none" strike="noStrike" cap="none">
              <a:solidFill>
                <a:srgbClr val="FF0000"/>
              </a:solidFill>
              <a:latin typeface="Arial"/>
              <a:ea typeface="Arial"/>
              <a:cs typeface="Arial"/>
              <a:sym typeface="Arial"/>
            </a:endParaRPr>
          </a:p>
        </p:txBody>
      </p:sp>
      <p:sp>
        <p:nvSpPr>
          <p:cNvPr id="332" name="Google Shape;332;p41"/>
          <p:cNvSpPr/>
          <p:nvPr/>
        </p:nvSpPr>
        <p:spPr>
          <a:xfrm>
            <a:off x="358994" y="608878"/>
            <a:ext cx="8786700" cy="3690300"/>
          </a:xfrm>
          <a:prstGeom prst="rect">
            <a:avLst/>
          </a:prstGeom>
          <a:noFill/>
          <a:ln>
            <a:noFill/>
          </a:ln>
        </p:spPr>
        <p:txBody>
          <a:bodyPr spcFirstLastPara="1" wrap="square" lIns="58925" tIns="29450" rIns="58925" bIns="29450" anchor="t" anchorCtr="0">
            <a:noAutofit/>
          </a:bodyPr>
          <a:lstStyle/>
          <a:p>
            <a:pPr marL="152400" marR="0" lvl="0" indent="0" algn="l" rtl="0">
              <a:lnSpc>
                <a:spcPct val="100000"/>
              </a:lnSpc>
              <a:spcBef>
                <a:spcPts val="0"/>
              </a:spcBef>
              <a:spcAft>
                <a:spcPts val="0"/>
              </a:spcAft>
              <a:buClr>
                <a:srgbClr val="000000"/>
              </a:buClr>
              <a:buSzPts val="800"/>
              <a:buFont typeface="Arial"/>
              <a:buNone/>
            </a:pPr>
            <a:endParaRPr sz="3900" b="0" i="0" u="none" strike="noStrike" cap="none" dirty="0">
              <a:solidFill>
                <a:srgbClr val="1E4E79"/>
              </a:solidFill>
              <a:latin typeface="Arial"/>
              <a:ea typeface="Arial"/>
              <a:cs typeface="Arial"/>
              <a:sym typeface="Arial"/>
            </a:endParaRPr>
          </a:p>
          <a:p>
            <a:pPr marL="0" marR="0" lvl="0" indent="0" algn="l" rtl="0">
              <a:lnSpc>
                <a:spcPct val="100000"/>
              </a:lnSpc>
              <a:spcBef>
                <a:spcPts val="2700"/>
              </a:spcBef>
              <a:spcAft>
                <a:spcPts val="0"/>
              </a:spcAft>
              <a:buNone/>
            </a:pPr>
            <a:r>
              <a:rPr lang="en" sz="2800" dirty="0">
                <a:solidFill>
                  <a:srgbClr val="1E4E79"/>
                </a:solidFill>
              </a:rPr>
              <a:t>Make a school plan</a:t>
            </a:r>
            <a:endParaRPr sz="2800" dirty="0">
              <a:solidFill>
                <a:srgbClr val="1E4E79"/>
              </a:solidFill>
            </a:endParaRPr>
          </a:p>
          <a:p>
            <a:pPr marL="0" marR="0" lvl="0" indent="457200" algn="l" rtl="0">
              <a:lnSpc>
                <a:spcPct val="100000"/>
              </a:lnSpc>
              <a:spcBef>
                <a:spcPts val="2700"/>
              </a:spcBef>
              <a:spcAft>
                <a:spcPts val="0"/>
              </a:spcAft>
              <a:buNone/>
            </a:pPr>
            <a:r>
              <a:rPr lang="en" sz="2800" dirty="0">
                <a:solidFill>
                  <a:srgbClr val="1E4E79"/>
                </a:solidFill>
              </a:rPr>
              <a:t>For staff - a staff meeting?</a:t>
            </a:r>
            <a:endParaRPr sz="2800" b="0" i="0" u="none" strike="noStrike" cap="none" dirty="0">
              <a:solidFill>
                <a:srgbClr val="000000"/>
              </a:solidFill>
              <a:latin typeface="Arial"/>
              <a:ea typeface="Arial"/>
              <a:cs typeface="Arial"/>
              <a:sym typeface="Arial"/>
            </a:endParaRPr>
          </a:p>
          <a:p>
            <a:pPr marL="457200" marR="0" lvl="0" indent="0" algn="l" rtl="0">
              <a:lnSpc>
                <a:spcPct val="100000"/>
              </a:lnSpc>
              <a:spcBef>
                <a:spcPts val="0"/>
              </a:spcBef>
              <a:spcAft>
                <a:spcPts val="0"/>
              </a:spcAft>
              <a:buNone/>
            </a:pPr>
            <a:r>
              <a:rPr lang="en" sz="2800" dirty="0">
                <a:solidFill>
                  <a:srgbClr val="1E4E79"/>
                </a:solidFill>
              </a:rPr>
              <a:t>For</a:t>
            </a:r>
            <a:r>
              <a:rPr lang="en" sz="2800" b="0" i="0" u="none" strike="noStrike" cap="none" dirty="0">
                <a:solidFill>
                  <a:srgbClr val="1E4E79"/>
                </a:solidFill>
                <a:latin typeface="Arial"/>
                <a:ea typeface="Arial"/>
                <a:cs typeface="Arial"/>
                <a:sym typeface="Arial"/>
              </a:rPr>
              <a:t> students - which classes? </a:t>
            </a:r>
            <a:r>
              <a:rPr lang="en" sz="2800" dirty="0">
                <a:solidFill>
                  <a:srgbClr val="1E4E79"/>
                </a:solidFill>
              </a:rPr>
              <a:t>w</a:t>
            </a:r>
            <a:r>
              <a:rPr lang="en" sz="2800" b="0" i="0" u="none" strike="noStrike" cap="none" dirty="0">
                <a:solidFill>
                  <a:srgbClr val="1E4E79"/>
                </a:solidFill>
                <a:latin typeface="Arial"/>
                <a:ea typeface="Arial"/>
                <a:cs typeface="Arial"/>
                <a:sym typeface="Arial"/>
              </a:rPr>
              <a:t>hich teachers? </a:t>
            </a:r>
            <a:endParaRPr sz="2800" b="0" i="0" u="none" strike="noStrike" cap="none" dirty="0">
              <a:solidFill>
                <a:srgbClr val="000000"/>
              </a:solidFill>
              <a:latin typeface="Arial"/>
              <a:ea typeface="Arial"/>
              <a:cs typeface="Arial"/>
              <a:sym typeface="Arial"/>
            </a:endParaRPr>
          </a:p>
          <a:p>
            <a:pPr marL="0" marR="0" lvl="0" indent="457200" algn="l" rtl="0">
              <a:lnSpc>
                <a:spcPct val="100000"/>
              </a:lnSpc>
              <a:spcBef>
                <a:spcPts val="0"/>
              </a:spcBef>
              <a:spcAft>
                <a:spcPts val="0"/>
              </a:spcAft>
              <a:buNone/>
            </a:pPr>
            <a:r>
              <a:rPr lang="en" sz="2800" dirty="0">
                <a:solidFill>
                  <a:srgbClr val="1E4E79"/>
                </a:solidFill>
              </a:rPr>
              <a:t>For</a:t>
            </a:r>
            <a:r>
              <a:rPr lang="en" sz="2800" b="0" i="0" u="none" strike="noStrike" cap="none" dirty="0">
                <a:solidFill>
                  <a:srgbClr val="1E4E79"/>
                </a:solidFill>
                <a:latin typeface="Arial"/>
                <a:ea typeface="Arial"/>
                <a:cs typeface="Arial"/>
                <a:sym typeface="Arial"/>
              </a:rPr>
              <a:t> </a:t>
            </a:r>
            <a:r>
              <a:rPr lang="en" sz="2800" dirty="0">
                <a:solidFill>
                  <a:srgbClr val="1E4E79"/>
                </a:solidFill>
              </a:rPr>
              <a:t>parents?</a:t>
            </a:r>
            <a:endParaRPr sz="2800" b="0" i="0" u="none" strike="noStrike" cap="none" dirty="0">
              <a:solidFill>
                <a:srgbClr val="1E4E79"/>
              </a:solidFill>
              <a:latin typeface="Arial"/>
              <a:ea typeface="Arial"/>
              <a:cs typeface="Arial"/>
              <a:sym typeface="Arial"/>
            </a:endParaRPr>
          </a:p>
          <a:p>
            <a:pPr marL="0" marR="0" lvl="0" indent="0" algn="l" rtl="0">
              <a:lnSpc>
                <a:spcPct val="100000"/>
              </a:lnSpc>
              <a:spcBef>
                <a:spcPts val="0"/>
              </a:spcBef>
              <a:spcAft>
                <a:spcPts val="0"/>
              </a:spcAft>
              <a:buNone/>
            </a:pPr>
            <a:endParaRPr sz="2800" dirty="0">
              <a:solidFill>
                <a:srgbClr val="1E4E79"/>
              </a:solidFill>
            </a:endParaRPr>
          </a:p>
          <a:p>
            <a:pPr marL="0" marR="0" lvl="0" indent="0" algn="l" rtl="0">
              <a:lnSpc>
                <a:spcPct val="100000"/>
              </a:lnSpc>
              <a:spcBef>
                <a:spcPts val="0"/>
              </a:spcBef>
              <a:spcAft>
                <a:spcPts val="0"/>
              </a:spcAft>
              <a:buNone/>
            </a:pPr>
            <a:r>
              <a:rPr lang="en" sz="2800" dirty="0">
                <a:solidFill>
                  <a:srgbClr val="1E4E79"/>
                </a:solidFill>
              </a:rPr>
              <a:t>Discussion / s</a:t>
            </a:r>
            <a:r>
              <a:rPr lang="en" sz="2800" b="0" i="0" u="none" strike="noStrike" cap="none" dirty="0">
                <a:solidFill>
                  <a:srgbClr val="1E4E79"/>
                </a:solidFill>
                <a:latin typeface="Arial"/>
                <a:ea typeface="Arial"/>
                <a:cs typeface="Arial"/>
                <a:sym typeface="Arial"/>
              </a:rPr>
              <a:t>hared wisdom</a:t>
            </a:r>
            <a:endParaRPr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800" b="0" i="0" u="none" strike="noStrike" cap="none" dirty="0">
              <a:solidFill>
                <a:srgbClr val="1E4E79"/>
              </a:solidFill>
              <a:latin typeface="Arial"/>
              <a:ea typeface="Arial"/>
              <a:cs typeface="Arial"/>
              <a:sym typeface="Arial"/>
            </a:endParaRPr>
          </a:p>
        </p:txBody>
      </p:sp>
    </p:spTree>
    <p:extLst>
      <p:ext uri="{BB962C8B-B14F-4D97-AF65-F5344CB8AC3E}">
        <p14:creationId xmlns:p14="http://schemas.microsoft.com/office/powerpoint/2010/main" val="3252029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6"/>
          <p:cNvSpPr txBox="1"/>
          <p:nvPr/>
        </p:nvSpPr>
        <p:spPr>
          <a:xfrm>
            <a:off x="1044892" y="480614"/>
            <a:ext cx="7054215" cy="30024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1100"/>
              </a:spcBef>
              <a:spcAft>
                <a:spcPts val="0"/>
              </a:spcAft>
              <a:buClr>
                <a:schemeClr val="dk1"/>
              </a:buClr>
              <a:buSzPts val="1100"/>
              <a:buFont typeface="Arial"/>
              <a:buNone/>
            </a:pPr>
            <a:r>
              <a:rPr lang="en-US" sz="3200" b="1" i="1" dirty="0">
                <a:solidFill>
                  <a:srgbClr val="1E4E79"/>
                </a:solidFill>
              </a:rPr>
              <a:t>Gospel Reflection</a:t>
            </a:r>
          </a:p>
          <a:p>
            <a:pPr algn="ctr"/>
            <a:endParaRPr lang="en-US" dirty="0">
              <a:solidFill>
                <a:srgbClr val="1E4E79"/>
              </a:solidFill>
            </a:endParaRPr>
          </a:p>
          <a:p>
            <a:pPr algn="ctr"/>
            <a:r>
              <a:rPr lang="en-US" dirty="0">
                <a:solidFill>
                  <a:srgbClr val="1E4E79"/>
                </a:solidFill>
              </a:rPr>
              <a:t>Throughout their history God had indeed called the Jewish people to </a:t>
            </a:r>
            <a:r>
              <a:rPr lang="en-US" dirty="0" err="1">
                <a:solidFill>
                  <a:srgbClr val="1E4E79"/>
                </a:solidFill>
              </a:rPr>
              <a:t>recognise</a:t>
            </a:r>
            <a:r>
              <a:rPr lang="en-US" dirty="0">
                <a:solidFill>
                  <a:srgbClr val="1E4E79"/>
                </a:solidFill>
              </a:rPr>
              <a:t> and to experience being especially loved. The purpose of that call, however, was so that they could learn to speak with passion about it to all others who were also similarly loved but did not yet know it. </a:t>
            </a:r>
          </a:p>
          <a:p>
            <a:pPr algn="ctr"/>
            <a:endParaRPr lang="en-US" dirty="0">
              <a:solidFill>
                <a:srgbClr val="1E4E79"/>
              </a:solidFill>
            </a:endParaRPr>
          </a:p>
          <a:p>
            <a:pPr algn="ctr"/>
            <a:r>
              <a:rPr lang="en-US" dirty="0">
                <a:solidFill>
                  <a:srgbClr val="1E4E79"/>
                </a:solidFill>
              </a:rPr>
              <a:t>The Jews in the </a:t>
            </a:r>
            <a:r>
              <a:rPr lang="en-US" dirty="0" err="1">
                <a:solidFill>
                  <a:srgbClr val="1E4E79"/>
                </a:solidFill>
              </a:rPr>
              <a:t>Markan</a:t>
            </a:r>
            <a:r>
              <a:rPr lang="en-US" dirty="0">
                <a:solidFill>
                  <a:srgbClr val="1E4E79"/>
                </a:solidFill>
              </a:rPr>
              <a:t> community needed clear reassurance that Jewish separateness was no longer something to be preserved at all costs. Gentiles needed to be and to feel welcome in the community of disciples. </a:t>
            </a:r>
          </a:p>
          <a:p>
            <a:pPr algn="ctr"/>
            <a:endParaRPr lang="en-US" i="1" dirty="0">
              <a:solidFill>
                <a:srgbClr val="1E4E79"/>
              </a:solidFill>
            </a:endParaRPr>
          </a:p>
          <a:p>
            <a:pPr algn="ctr"/>
            <a:r>
              <a:rPr lang="en-US" i="1" dirty="0">
                <a:solidFill>
                  <a:srgbClr val="1E4E79"/>
                </a:solidFill>
              </a:rPr>
              <a:t>John McKinnon</a:t>
            </a:r>
          </a:p>
          <a:p>
            <a:pPr marL="0" marR="0" lvl="0" indent="0" algn="ctr" rtl="0">
              <a:lnSpc>
                <a:spcPct val="115000"/>
              </a:lnSpc>
              <a:spcBef>
                <a:spcPts val="1100"/>
              </a:spcBef>
              <a:spcAft>
                <a:spcPts val="0"/>
              </a:spcAft>
              <a:buClr>
                <a:schemeClr val="dk1"/>
              </a:buClr>
              <a:buSzPts val="1100"/>
              <a:buFont typeface="Arial"/>
              <a:buNone/>
            </a:pPr>
            <a:endParaRPr sz="3200" b="1" i="1" dirty="0">
              <a:solidFill>
                <a:srgbClr val="1E4E79"/>
              </a:solidFill>
            </a:endParaRPr>
          </a:p>
        </p:txBody>
      </p:sp>
    </p:spTree>
    <p:extLst>
      <p:ext uri="{BB962C8B-B14F-4D97-AF65-F5344CB8AC3E}">
        <p14:creationId xmlns:p14="http://schemas.microsoft.com/office/powerpoint/2010/main" val="3755436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1"/>
          <p:cNvSpPr txBox="1"/>
          <p:nvPr/>
        </p:nvSpPr>
        <p:spPr>
          <a:xfrm>
            <a:off x="293891" y="552722"/>
            <a:ext cx="9260011" cy="17136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1400"/>
              </a:spcBef>
              <a:spcAft>
                <a:spcPts val="0"/>
              </a:spcAft>
              <a:buClr>
                <a:srgbClr val="000000"/>
              </a:buClr>
              <a:buSzPts val="3000"/>
              <a:buFont typeface="Arial"/>
              <a:buNone/>
            </a:pPr>
            <a:r>
              <a:rPr lang="en" sz="2600" b="1" dirty="0">
                <a:solidFill>
                  <a:srgbClr val="1E4E79"/>
                </a:solidFill>
              </a:rPr>
              <a:t>Do I let the “rules” get in the way of caring for others?</a:t>
            </a:r>
          </a:p>
          <a:p>
            <a:pPr marL="0" marR="0" lvl="0" indent="0" algn="l" rtl="0">
              <a:lnSpc>
                <a:spcPct val="115000"/>
              </a:lnSpc>
              <a:spcBef>
                <a:spcPts val="1400"/>
              </a:spcBef>
              <a:spcAft>
                <a:spcPts val="0"/>
              </a:spcAft>
              <a:buClr>
                <a:srgbClr val="000000"/>
              </a:buClr>
              <a:buSzPts val="3000"/>
              <a:buFont typeface="Arial"/>
              <a:buNone/>
            </a:pPr>
            <a:r>
              <a:rPr lang="en" sz="2600" b="1" dirty="0">
                <a:solidFill>
                  <a:srgbClr val="1E4E79"/>
                </a:solidFill>
              </a:rPr>
              <a:t>How do I make others feel welcome in my community?</a:t>
            </a:r>
          </a:p>
          <a:p>
            <a:pPr lvl="0">
              <a:lnSpc>
                <a:spcPct val="115000"/>
              </a:lnSpc>
              <a:spcBef>
                <a:spcPts val="1400"/>
              </a:spcBef>
              <a:buSzPts val="3000"/>
            </a:pPr>
            <a:r>
              <a:rPr lang="en-US" sz="2600" b="1" dirty="0">
                <a:solidFill>
                  <a:srgbClr val="1E4E79"/>
                </a:solidFill>
              </a:rPr>
              <a:t>In terms of faith, what am I passing on to others? </a:t>
            </a:r>
          </a:p>
          <a:p>
            <a:pPr lvl="0">
              <a:lnSpc>
                <a:spcPct val="115000"/>
              </a:lnSpc>
              <a:spcBef>
                <a:spcPts val="1400"/>
              </a:spcBef>
              <a:buSzPts val="3000"/>
            </a:pPr>
            <a:r>
              <a:rPr lang="en-US" sz="2600" b="1" dirty="0">
                <a:solidFill>
                  <a:srgbClr val="1E4E79"/>
                </a:solidFill>
              </a:rPr>
              <a:t>How?</a:t>
            </a:r>
          </a:p>
          <a:p>
            <a:pPr lvl="0">
              <a:lnSpc>
                <a:spcPct val="115000"/>
              </a:lnSpc>
              <a:spcBef>
                <a:spcPts val="1400"/>
              </a:spcBef>
              <a:buSzPts val="3000"/>
            </a:pPr>
            <a:r>
              <a:rPr lang="en-US" sz="2600" b="1" dirty="0">
                <a:solidFill>
                  <a:srgbClr val="1E4E79"/>
                </a:solidFill>
              </a:rPr>
              <a:t>How am I called to “expand my tent”?</a:t>
            </a:r>
          </a:p>
          <a:p>
            <a:pPr marL="0" marR="0" lvl="0" indent="0" algn="l" rtl="0">
              <a:lnSpc>
                <a:spcPct val="115000"/>
              </a:lnSpc>
              <a:spcBef>
                <a:spcPts val="1400"/>
              </a:spcBef>
              <a:spcAft>
                <a:spcPts val="0"/>
              </a:spcAft>
              <a:buClr>
                <a:srgbClr val="000000"/>
              </a:buClr>
              <a:buSzPts val="3000"/>
              <a:buFont typeface="Arial"/>
              <a:buNone/>
            </a:pPr>
            <a:endParaRPr sz="3000" b="1" dirty="0">
              <a:solidFill>
                <a:srgbClr val="1E4E79"/>
              </a:solidFill>
            </a:endParaRPr>
          </a:p>
          <a:p>
            <a:pPr marL="0" marR="0" lvl="0" indent="0" algn="l" rtl="0">
              <a:lnSpc>
                <a:spcPct val="115000"/>
              </a:lnSpc>
              <a:spcBef>
                <a:spcPts val="1400"/>
              </a:spcBef>
              <a:spcAft>
                <a:spcPts val="0"/>
              </a:spcAft>
              <a:buClr>
                <a:srgbClr val="000000"/>
              </a:buClr>
              <a:buSzPts val="3000"/>
              <a:buFont typeface="Arial"/>
              <a:buNone/>
            </a:pPr>
            <a:r>
              <a:rPr lang="en" sz="3000" b="1" i="0" u="none" strike="noStrike" cap="none" dirty="0">
                <a:solidFill>
                  <a:srgbClr val="464E53"/>
                </a:solidFill>
                <a:latin typeface="Arial"/>
                <a:ea typeface="Arial"/>
                <a:cs typeface="Arial"/>
                <a:sym typeface="Arial"/>
              </a:rPr>
              <a:t>		</a:t>
            </a:r>
            <a:endParaRPr sz="3000" b="1" i="0" u="none" strike="noStrike" cap="none" dirty="0">
              <a:solidFill>
                <a:srgbClr val="464E53"/>
              </a:solidFill>
              <a:latin typeface="Arial"/>
              <a:ea typeface="Arial"/>
              <a:cs typeface="Arial"/>
              <a:sym typeface="Arial"/>
            </a:endParaRPr>
          </a:p>
          <a:p>
            <a:pPr marL="0" marR="0" lvl="0" indent="0" algn="l" rtl="0">
              <a:lnSpc>
                <a:spcPct val="115000"/>
              </a:lnSpc>
              <a:spcBef>
                <a:spcPts val="1400"/>
              </a:spcBef>
              <a:spcAft>
                <a:spcPts val="0"/>
              </a:spcAft>
              <a:buClr>
                <a:srgbClr val="000000"/>
              </a:buClr>
              <a:buSzPts val="1350"/>
              <a:buFont typeface="Arial"/>
              <a:buNone/>
            </a:pPr>
            <a:endParaRPr sz="1350" b="0" i="0" u="none" strike="noStrike" cap="none" dirty="0">
              <a:solidFill>
                <a:srgbClr val="464E53"/>
              </a:solidFill>
              <a:latin typeface="Arial"/>
              <a:ea typeface="Arial"/>
              <a:cs typeface="Arial"/>
              <a:sym typeface="Arial"/>
            </a:endParaRPr>
          </a:p>
          <a:p>
            <a:pPr marL="0" marR="0" lvl="0" indent="0" algn="l" rtl="0">
              <a:lnSpc>
                <a:spcPct val="115000"/>
              </a:lnSpc>
              <a:spcBef>
                <a:spcPts val="1400"/>
              </a:spcBef>
              <a:spcAft>
                <a:spcPts val="0"/>
              </a:spcAft>
              <a:buClr>
                <a:srgbClr val="000000"/>
              </a:buClr>
              <a:buSzPts val="1350"/>
              <a:buFont typeface="Arial"/>
              <a:buNone/>
            </a:pPr>
            <a:endParaRPr sz="1350" b="0" i="0" u="none" strike="noStrike" cap="none" dirty="0">
              <a:solidFill>
                <a:srgbClr val="464E53"/>
              </a:solidFill>
              <a:latin typeface="Arial"/>
              <a:ea typeface="Arial"/>
              <a:cs typeface="Arial"/>
              <a:sym typeface="Arial"/>
            </a:endParaRPr>
          </a:p>
          <a:p>
            <a:pPr marL="0" marR="0" lvl="0" indent="0" algn="l" rtl="0">
              <a:lnSpc>
                <a:spcPct val="115000"/>
              </a:lnSpc>
              <a:spcBef>
                <a:spcPts val="1400"/>
              </a:spcBef>
              <a:spcAft>
                <a:spcPts val="0"/>
              </a:spcAft>
              <a:buClr>
                <a:srgbClr val="000000"/>
              </a:buClr>
              <a:buSzPts val="1350"/>
              <a:buFont typeface="Arial"/>
              <a:buNone/>
            </a:pPr>
            <a:r>
              <a:rPr lang="en" sz="1350" b="0" i="0" u="none" strike="noStrike" cap="none" dirty="0">
                <a:solidFill>
                  <a:srgbClr val="464E53"/>
                </a:solidFill>
                <a:latin typeface="Arial"/>
                <a:ea typeface="Arial"/>
                <a:cs typeface="Arial"/>
                <a:sym typeface="Arial"/>
              </a:rPr>
              <a:t> </a:t>
            </a:r>
            <a:endParaRPr sz="1350" b="0" i="0" u="none" strike="noStrike" cap="none" dirty="0">
              <a:solidFill>
                <a:srgbClr val="464E53"/>
              </a:solidFill>
              <a:latin typeface="Arial"/>
              <a:ea typeface="Arial"/>
              <a:cs typeface="Arial"/>
              <a:sym typeface="Arial"/>
            </a:endParaRPr>
          </a:p>
          <a:p>
            <a:pPr marL="0" marR="0" lvl="0" indent="0" algn="l" rtl="0">
              <a:lnSpc>
                <a:spcPct val="115000"/>
              </a:lnSpc>
              <a:spcBef>
                <a:spcPts val="1400"/>
              </a:spcBef>
              <a:spcAft>
                <a:spcPts val="1400"/>
              </a:spcAft>
              <a:buClr>
                <a:srgbClr val="000000"/>
              </a:buClr>
              <a:buSzPts val="1350"/>
              <a:buFont typeface="Arial"/>
              <a:buNone/>
            </a:pPr>
            <a:endParaRPr sz="1350" b="0" i="0" u="none" strike="noStrike" cap="none" dirty="0">
              <a:solidFill>
                <a:srgbClr val="464E53"/>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3"/>
          <p:cNvSpPr/>
          <p:nvPr/>
        </p:nvSpPr>
        <p:spPr>
          <a:xfrm>
            <a:off x="0" y="1270450"/>
            <a:ext cx="8257800" cy="3469800"/>
          </a:xfrm>
          <a:prstGeom prst="rect">
            <a:avLst/>
          </a:prstGeom>
          <a:noFill/>
          <a:ln>
            <a:noFill/>
          </a:ln>
        </p:spPr>
        <p:txBody>
          <a:bodyPr spcFirstLastPara="1" wrap="square" lIns="58925" tIns="29450" rIns="58925" bIns="29450" anchor="t" anchorCtr="0">
            <a:noAutofit/>
          </a:bodyPr>
          <a:lstStyle/>
          <a:p>
            <a:pPr marL="673100" marR="0" lvl="1" indent="-279400" algn="l" rtl="0">
              <a:lnSpc>
                <a:spcPct val="100000"/>
              </a:lnSpc>
              <a:spcBef>
                <a:spcPts val="0"/>
              </a:spcBef>
              <a:spcAft>
                <a:spcPts val="0"/>
              </a:spcAft>
              <a:buClr>
                <a:srgbClr val="000000"/>
              </a:buClr>
              <a:buSzPts val="2400"/>
              <a:buFont typeface="Arial"/>
              <a:buChar char="•"/>
            </a:pPr>
            <a:endParaRPr sz="2400" b="0" i="0" u="none" strike="noStrike" cap="none" dirty="0">
              <a:solidFill>
                <a:srgbClr val="000000"/>
              </a:solidFill>
              <a:latin typeface="Arial"/>
              <a:ea typeface="Arial"/>
              <a:cs typeface="Arial"/>
              <a:sym typeface="Arial"/>
            </a:endParaRPr>
          </a:p>
        </p:txBody>
      </p:sp>
      <p:sp>
        <p:nvSpPr>
          <p:cNvPr id="106" name="Google Shape;106;p13"/>
          <p:cNvSpPr txBox="1"/>
          <p:nvPr/>
        </p:nvSpPr>
        <p:spPr>
          <a:xfrm>
            <a:off x="433090" y="1987455"/>
            <a:ext cx="8277820" cy="584295"/>
          </a:xfrm>
          <a:prstGeom prst="rect">
            <a:avLst/>
          </a:prstGeom>
          <a:noFill/>
          <a:ln>
            <a:noFill/>
          </a:ln>
        </p:spPr>
        <p:txBody>
          <a:bodyPr spcFirstLastPara="1" wrap="square" lIns="58925" tIns="29450" rIns="58925" bIns="29450" anchor="t" anchorCtr="0">
            <a:noAutofit/>
          </a:bodyPr>
          <a:lstStyle/>
          <a:p>
            <a:pPr marL="0" marR="0" lvl="0" indent="0" algn="ctr" rtl="0">
              <a:lnSpc>
                <a:spcPct val="100000"/>
              </a:lnSpc>
              <a:spcBef>
                <a:spcPts val="0"/>
              </a:spcBef>
              <a:spcAft>
                <a:spcPts val="0"/>
              </a:spcAft>
              <a:buClr>
                <a:srgbClr val="000000"/>
              </a:buClr>
              <a:buSzPts val="4300"/>
              <a:buFont typeface="Arial"/>
              <a:buNone/>
            </a:pPr>
            <a:r>
              <a:rPr lang="en" sz="4300" b="1" i="0" u="none" strike="noStrike" cap="none" dirty="0">
                <a:solidFill>
                  <a:srgbClr val="1E4E79"/>
                </a:solidFill>
                <a:latin typeface="Arial"/>
                <a:ea typeface="Arial"/>
                <a:cs typeface="Arial"/>
                <a:sym typeface="Arial"/>
              </a:rPr>
              <a:t>Welcome &amp; Introductions</a:t>
            </a:r>
          </a:p>
          <a:p>
            <a:pPr marL="0" marR="0" lvl="0" indent="0" algn="ctr" rtl="0">
              <a:lnSpc>
                <a:spcPct val="100000"/>
              </a:lnSpc>
              <a:spcBef>
                <a:spcPts val="0"/>
              </a:spcBef>
              <a:spcAft>
                <a:spcPts val="0"/>
              </a:spcAft>
              <a:buClr>
                <a:srgbClr val="000000"/>
              </a:buClr>
              <a:buSzPts val="4300"/>
              <a:buFont typeface="Arial"/>
              <a:buNone/>
            </a:pPr>
            <a:r>
              <a:rPr lang="en" sz="3600" b="1" dirty="0">
                <a:solidFill>
                  <a:srgbClr val="1E4E79"/>
                </a:solidFill>
              </a:rPr>
              <a:t>Dr Chris Hayes</a:t>
            </a:r>
            <a:endParaRPr sz="3600" b="1" i="0" u="none" strike="noStrike" cap="none" dirty="0">
              <a:solidFill>
                <a:srgbClr val="1E4E79"/>
              </a:solidFill>
              <a:latin typeface="Arial"/>
              <a:ea typeface="Arial"/>
              <a:cs typeface="Arial"/>
              <a:sym typeface="Arial"/>
            </a:endParaRPr>
          </a:p>
        </p:txBody>
      </p:sp>
    </p:spTree>
    <p:extLst>
      <p:ext uri="{BB962C8B-B14F-4D97-AF65-F5344CB8AC3E}">
        <p14:creationId xmlns:p14="http://schemas.microsoft.com/office/powerpoint/2010/main" val="210786964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34270</TotalTime>
  <Words>3274</Words>
  <Application>Microsoft Macintosh PowerPoint</Application>
  <PresentationFormat>On-screen Show (16:9)</PresentationFormat>
  <Paragraphs>357</Paragraphs>
  <Slides>62</Slides>
  <Notes>61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62</vt:i4>
      </vt:variant>
    </vt:vector>
  </HeadingPairs>
  <TitlesOfParts>
    <vt:vector size="68" baseType="lpstr">
      <vt:lpstr>Calibri</vt:lpstr>
      <vt:lpstr>Arial</vt:lpstr>
      <vt:lpstr>Helvetica Neue</vt:lpstr>
      <vt:lpstr>Avenir</vt:lpstr>
      <vt:lpstr>Roboto</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David Walker</cp:lastModifiedBy>
  <cp:revision>46</cp:revision>
  <dcterms:modified xsi:type="dcterms:W3CDTF">2023-02-08T06:14:23Z</dcterms:modified>
</cp:coreProperties>
</file>